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8" r:id="rId3"/>
    <p:sldId id="260" r:id="rId4"/>
    <p:sldId id="286" r:id="rId5"/>
    <p:sldId id="287" r:id="rId6"/>
    <p:sldId id="259" r:id="rId7"/>
    <p:sldId id="261" r:id="rId8"/>
    <p:sldId id="288" r:id="rId9"/>
    <p:sldId id="263" r:id="rId10"/>
    <p:sldId id="264" r:id="rId11"/>
    <p:sldId id="265" r:id="rId12"/>
    <p:sldId id="289" r:id="rId13"/>
    <p:sldId id="290" r:id="rId14"/>
    <p:sldId id="291" r:id="rId15"/>
    <p:sldId id="292" r:id="rId16"/>
    <p:sldId id="293" r:id="rId17"/>
    <p:sldId id="274" r:id="rId18"/>
    <p:sldId id="294" r:id="rId19"/>
    <p:sldId id="277" r:id="rId20"/>
    <p:sldId id="301" r:id="rId21"/>
    <p:sldId id="295" r:id="rId22"/>
    <p:sldId id="298" r:id="rId23"/>
    <p:sldId id="299" r:id="rId24"/>
    <p:sldId id="300" r:id="rId25"/>
    <p:sldId id="297" r:id="rId26"/>
    <p:sldId id="296" r:id="rId27"/>
    <p:sldId id="28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6AB416-1FCD-40C9-A317-D87601D442F0}" v="47" dt="2023-08-08T15:04:32.2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zel See" userId="a4de199cb2839998" providerId="LiveId" clId="{F46AB416-1FCD-40C9-A317-D87601D442F0}"/>
    <pc:docChg chg="undo redo custSel addSld delSld modSld sldOrd">
      <pc:chgData name="Denzel See" userId="a4de199cb2839998" providerId="LiveId" clId="{F46AB416-1FCD-40C9-A317-D87601D442F0}" dt="2023-08-08T15:08:24.941" v="2744" actId="20577"/>
      <pc:docMkLst>
        <pc:docMk/>
      </pc:docMkLst>
      <pc:sldChg chg="addSp delSp modSp new mod setBg addAnim delAnim modAnim delDesignElem">
        <pc:chgData name="Denzel See" userId="a4de199cb2839998" providerId="LiveId" clId="{F46AB416-1FCD-40C9-A317-D87601D442F0}" dt="2023-08-08T14:11:10.685" v="457" actId="1076"/>
        <pc:sldMkLst>
          <pc:docMk/>
          <pc:sldMk cId="2443602966" sldId="256"/>
        </pc:sldMkLst>
        <pc:spChg chg="mod">
          <ac:chgData name="Denzel See" userId="a4de199cb2839998" providerId="LiveId" clId="{F46AB416-1FCD-40C9-A317-D87601D442F0}" dt="2023-08-08T14:10:53.105" v="452" actId="26606"/>
          <ac:spMkLst>
            <pc:docMk/>
            <pc:sldMk cId="2443602966" sldId="256"/>
            <ac:spMk id="2" creationId="{6F6FC2D1-9085-E857-2EF0-9826865B2DD5}"/>
          </ac:spMkLst>
        </pc:spChg>
        <pc:spChg chg="mod">
          <ac:chgData name="Denzel See" userId="a4de199cb2839998" providerId="LiveId" clId="{F46AB416-1FCD-40C9-A317-D87601D442F0}" dt="2023-08-08T14:10:53.105" v="452" actId="26606"/>
          <ac:spMkLst>
            <pc:docMk/>
            <pc:sldMk cId="2443602966" sldId="256"/>
            <ac:spMk id="3" creationId="{73DF987A-B16B-5000-278F-DFEDA058C82D}"/>
          </ac:spMkLst>
        </pc:spChg>
        <pc:spChg chg="add del">
          <ac:chgData name="Denzel See" userId="a4de199cb2839998" providerId="LiveId" clId="{F46AB416-1FCD-40C9-A317-D87601D442F0}" dt="2023-08-08T14:10:37.271" v="446"/>
          <ac:spMkLst>
            <pc:docMk/>
            <pc:sldMk cId="2443602966" sldId="256"/>
            <ac:spMk id="9" creationId="{C1DD1A8A-57D5-4A81-AD04-532B043C5611}"/>
          </ac:spMkLst>
        </pc:spChg>
        <pc:spChg chg="add del">
          <ac:chgData name="Denzel See" userId="a4de199cb2839998" providerId="LiveId" clId="{F46AB416-1FCD-40C9-A317-D87601D442F0}" dt="2023-08-08T14:10:53.069" v="451" actId="26606"/>
          <ac:spMkLst>
            <pc:docMk/>
            <pc:sldMk cId="2443602966" sldId="256"/>
            <ac:spMk id="10" creationId="{C9D262D4-AE8B-4620-949A-609FC366FC05}"/>
          </ac:spMkLst>
        </pc:spChg>
        <pc:spChg chg="add del">
          <ac:chgData name="Denzel See" userId="a4de199cb2839998" providerId="LiveId" clId="{F46AB416-1FCD-40C9-A317-D87601D442F0}" dt="2023-08-08T14:10:37.271" v="446"/>
          <ac:spMkLst>
            <pc:docMk/>
            <pc:sldMk cId="2443602966" sldId="256"/>
            <ac:spMk id="11" creationId="{007891EC-4501-44ED-A8C8-B11B6DB767AB}"/>
          </ac:spMkLst>
        </pc:spChg>
        <pc:spChg chg="add del">
          <ac:chgData name="Denzel See" userId="a4de199cb2839998" providerId="LiveId" clId="{F46AB416-1FCD-40C9-A317-D87601D442F0}" dt="2023-08-08T14:10:53.069" v="451" actId="26606"/>
          <ac:spMkLst>
            <pc:docMk/>
            <pc:sldMk cId="2443602966" sldId="256"/>
            <ac:spMk id="12" creationId="{3605853C-E63A-49E2-84A4-4B7DD77A562C}"/>
          </ac:spMkLst>
        </pc:spChg>
        <pc:spChg chg="add">
          <ac:chgData name="Denzel See" userId="a4de199cb2839998" providerId="LiveId" clId="{F46AB416-1FCD-40C9-A317-D87601D442F0}" dt="2023-08-08T14:10:53.105" v="452" actId="26606"/>
          <ac:spMkLst>
            <pc:docMk/>
            <pc:sldMk cId="2443602966" sldId="256"/>
            <ac:spMk id="16" creationId="{AAA2202F-2A68-464D-8E53-CEBE9303D848}"/>
          </ac:spMkLst>
        </pc:spChg>
        <pc:spChg chg="add">
          <ac:chgData name="Denzel See" userId="a4de199cb2839998" providerId="LiveId" clId="{F46AB416-1FCD-40C9-A317-D87601D442F0}" dt="2023-08-08T14:10:53.105" v="452" actId="26606"/>
          <ac:spMkLst>
            <pc:docMk/>
            <pc:sldMk cId="2443602966" sldId="256"/>
            <ac:spMk id="23" creationId="{9B347087-DEE1-4F23-8486-A2690AA195E5}"/>
          </ac:spMkLst>
        </pc:spChg>
        <pc:spChg chg="add">
          <ac:chgData name="Denzel See" userId="a4de199cb2839998" providerId="LiveId" clId="{F46AB416-1FCD-40C9-A317-D87601D442F0}" dt="2023-08-08T14:10:53.105" v="452" actId="26606"/>
          <ac:spMkLst>
            <pc:docMk/>
            <pc:sldMk cId="2443602966" sldId="256"/>
            <ac:spMk id="24" creationId="{44BB81AE-EE4A-4AA4-8941-104B6C943598}"/>
          </ac:spMkLst>
        </pc:spChg>
        <pc:grpChg chg="add del">
          <ac:chgData name="Denzel See" userId="a4de199cb2839998" providerId="LiveId" clId="{F46AB416-1FCD-40C9-A317-D87601D442F0}" dt="2023-08-08T14:10:53.069" v="451" actId="26606"/>
          <ac:grpSpMkLst>
            <pc:docMk/>
            <pc:sldMk cId="2443602966" sldId="256"/>
            <ac:grpSpMk id="14" creationId="{9500549F-5B68-400C-A605-BDF102BDBB0A}"/>
          </ac:grpSpMkLst>
        </pc:grpChg>
        <pc:grpChg chg="add">
          <ac:chgData name="Denzel See" userId="a4de199cb2839998" providerId="LiveId" clId="{F46AB416-1FCD-40C9-A317-D87601D442F0}" dt="2023-08-08T14:10:53.105" v="452" actId="26606"/>
          <ac:grpSpMkLst>
            <pc:docMk/>
            <pc:sldMk cId="2443602966" sldId="256"/>
            <ac:grpSpMk id="18" creationId="{5B129734-DF6D-46B8-A0E0-4F178B3AD2FC}"/>
          </ac:grpSpMkLst>
        </pc:grpChg>
        <pc:picChg chg="add mod">
          <ac:chgData name="Denzel See" userId="a4de199cb2839998" providerId="LiveId" clId="{F46AB416-1FCD-40C9-A317-D87601D442F0}" dt="2023-08-08T14:11:10.685" v="457" actId="1076"/>
          <ac:picMkLst>
            <pc:docMk/>
            <pc:sldMk cId="2443602966" sldId="256"/>
            <ac:picMk id="5" creationId="{638E2827-429F-40EE-69E7-AE83838742E1}"/>
          </ac:picMkLst>
        </pc:picChg>
        <pc:cxnChg chg="add del">
          <ac:chgData name="Denzel See" userId="a4de199cb2839998" providerId="LiveId" clId="{F46AB416-1FCD-40C9-A317-D87601D442F0}" dt="2023-08-08T14:10:53.069" v="451" actId="26606"/>
          <ac:cxnSpMkLst>
            <pc:docMk/>
            <pc:sldMk cId="2443602966" sldId="256"/>
            <ac:cxnSpMk id="20" creationId="{1E22DAF0-5C05-4D01-A6C7-28326657739A}"/>
          </ac:cxnSpMkLst>
        </pc:cxnChg>
        <pc:cxnChg chg="add">
          <ac:chgData name="Denzel See" userId="a4de199cb2839998" providerId="LiveId" clId="{F46AB416-1FCD-40C9-A317-D87601D442F0}" dt="2023-08-08T14:10:53.105" v="452" actId="26606"/>
          <ac:cxnSpMkLst>
            <pc:docMk/>
            <pc:sldMk cId="2443602966" sldId="256"/>
            <ac:cxnSpMk id="25" creationId="{4AA791FC-1AEF-4561-93B5-6B9E981BBB74}"/>
          </ac:cxnSpMkLst>
        </pc:cxnChg>
      </pc:sldChg>
      <pc:sldChg chg="modSp new del mod">
        <pc:chgData name="Denzel See" userId="a4de199cb2839998" providerId="LiveId" clId="{F46AB416-1FCD-40C9-A317-D87601D442F0}" dt="2023-08-08T14:04:42.095" v="31" actId="2696"/>
        <pc:sldMkLst>
          <pc:docMk/>
          <pc:sldMk cId="1889100386" sldId="257"/>
        </pc:sldMkLst>
        <pc:spChg chg="mod">
          <ac:chgData name="Denzel See" userId="a4de199cb2839998" providerId="LiveId" clId="{F46AB416-1FCD-40C9-A317-D87601D442F0}" dt="2023-08-08T14:04:34.217" v="28" actId="20577"/>
          <ac:spMkLst>
            <pc:docMk/>
            <pc:sldMk cId="1889100386" sldId="257"/>
            <ac:spMk id="2" creationId="{2C7857C3-EB0A-3A5F-888F-48C4BAC33536}"/>
          </ac:spMkLst>
        </pc:spChg>
      </pc:sldChg>
      <pc:sldChg chg="delSp modSp add mod">
        <pc:chgData name="Denzel See" userId="a4de199cb2839998" providerId="LiveId" clId="{F46AB416-1FCD-40C9-A317-D87601D442F0}" dt="2023-08-08T14:06:38.494" v="243" actId="478"/>
        <pc:sldMkLst>
          <pc:docMk/>
          <pc:sldMk cId="122568600" sldId="258"/>
        </pc:sldMkLst>
        <pc:spChg chg="mod">
          <ac:chgData name="Denzel See" userId="a4de199cb2839998" providerId="LiveId" clId="{F46AB416-1FCD-40C9-A317-D87601D442F0}" dt="2023-08-08T14:04:37.708" v="30" actId="27636"/>
          <ac:spMkLst>
            <pc:docMk/>
            <pc:sldMk cId="122568600" sldId="258"/>
            <ac:spMk id="2" creationId="{D175F478-C407-5220-0D22-D94057319EB9}"/>
          </ac:spMkLst>
        </pc:spChg>
        <pc:spChg chg="mod">
          <ac:chgData name="Denzel See" userId="a4de199cb2839998" providerId="LiveId" clId="{F46AB416-1FCD-40C9-A317-D87601D442F0}" dt="2023-08-08T14:06:29.505" v="241" actId="1076"/>
          <ac:spMkLst>
            <pc:docMk/>
            <pc:sldMk cId="122568600" sldId="258"/>
            <ac:spMk id="3" creationId="{91F1EA79-F000-ABC9-5DDA-8774845EBCBB}"/>
          </ac:spMkLst>
        </pc:spChg>
        <pc:spChg chg="del mod">
          <ac:chgData name="Denzel See" userId="a4de199cb2839998" providerId="LiveId" clId="{F46AB416-1FCD-40C9-A317-D87601D442F0}" dt="2023-08-08T14:06:38.494" v="243" actId="478"/>
          <ac:spMkLst>
            <pc:docMk/>
            <pc:sldMk cId="122568600" sldId="258"/>
            <ac:spMk id="4" creationId="{77D483E2-8C48-1BC2-02B3-B8284F2E3F5B}"/>
          </ac:spMkLst>
        </pc:spChg>
      </pc:sldChg>
      <pc:sldChg chg="addSp delSp modSp add mod setBg delDesignElem">
        <pc:chgData name="Denzel See" userId="a4de199cb2839998" providerId="LiveId" clId="{F46AB416-1FCD-40C9-A317-D87601D442F0}" dt="2023-08-08T14:16:38.803" v="469" actId="26606"/>
        <pc:sldMkLst>
          <pc:docMk/>
          <pc:sldMk cId="560169186" sldId="259"/>
        </pc:sldMkLst>
        <pc:spChg chg="mod">
          <ac:chgData name="Denzel See" userId="a4de199cb2839998" providerId="LiveId" clId="{F46AB416-1FCD-40C9-A317-D87601D442F0}" dt="2023-08-08T14:16:38.803" v="469" actId="26606"/>
          <ac:spMkLst>
            <pc:docMk/>
            <pc:sldMk cId="560169186" sldId="259"/>
            <ac:spMk id="2" creationId="{4BF05075-86B1-CC34-F318-9881AF9CF62A}"/>
          </ac:spMkLst>
        </pc:spChg>
        <pc:spChg chg="mod">
          <ac:chgData name="Denzel See" userId="a4de199cb2839998" providerId="LiveId" clId="{F46AB416-1FCD-40C9-A317-D87601D442F0}" dt="2023-08-08T14:16:38.803" v="469" actId="26606"/>
          <ac:spMkLst>
            <pc:docMk/>
            <pc:sldMk cId="560169186" sldId="259"/>
            <ac:spMk id="8" creationId="{892D64DB-B742-3DAB-E220-1D2314FD93BC}"/>
          </ac:spMkLst>
        </pc:spChg>
        <pc:spChg chg="del">
          <ac:chgData name="Denzel See" userId="a4de199cb2839998" providerId="LiveId" clId="{F46AB416-1FCD-40C9-A317-D87601D442F0}" dt="2023-08-08T14:07:02.133" v="257"/>
          <ac:spMkLst>
            <pc:docMk/>
            <pc:sldMk cId="560169186" sldId="259"/>
            <ac:spMk id="20" creationId="{1C2A4B30-77D7-4FFB-8B53-A88BD68CABD2}"/>
          </ac:spMkLst>
        </pc:spChg>
        <pc:spChg chg="add">
          <ac:chgData name="Denzel See" userId="a4de199cb2839998" providerId="LiveId" clId="{F46AB416-1FCD-40C9-A317-D87601D442F0}" dt="2023-08-08T14:16:38.803" v="469" actId="26606"/>
          <ac:spMkLst>
            <pc:docMk/>
            <pc:sldMk cId="560169186" sldId="259"/>
            <ac:spMk id="21" creationId="{9401732C-37EE-4B98-A709-9530173F3802}"/>
          </ac:spMkLst>
        </pc:spChg>
        <pc:spChg chg="del">
          <ac:chgData name="Denzel See" userId="a4de199cb2839998" providerId="LiveId" clId="{F46AB416-1FCD-40C9-A317-D87601D442F0}" dt="2023-08-08T14:07:02.133" v="257"/>
          <ac:spMkLst>
            <pc:docMk/>
            <pc:sldMk cId="560169186" sldId="259"/>
            <ac:spMk id="24" creationId="{01E4D783-AD45-49E7-B6C7-BBACB8290688}"/>
          </ac:spMkLst>
        </pc:spChg>
        <pc:grpChg chg="add">
          <ac:chgData name="Denzel See" userId="a4de199cb2839998" providerId="LiveId" clId="{F46AB416-1FCD-40C9-A317-D87601D442F0}" dt="2023-08-08T14:16:38.803" v="469" actId="26606"/>
          <ac:grpSpMkLst>
            <pc:docMk/>
            <pc:sldMk cId="560169186" sldId="259"/>
            <ac:grpSpMk id="13" creationId="{749C117F-F390-437B-ADB0-57E87EFF34F5}"/>
          </ac:grpSpMkLst>
        </pc:grpChg>
        <pc:grpChg chg="add">
          <ac:chgData name="Denzel See" userId="a4de199cb2839998" providerId="LiveId" clId="{F46AB416-1FCD-40C9-A317-D87601D442F0}" dt="2023-08-08T14:16:38.803" v="469" actId="26606"/>
          <ac:grpSpMkLst>
            <pc:docMk/>
            <pc:sldMk cId="560169186" sldId="259"/>
            <ac:grpSpMk id="23" creationId="{654E48C8-2A00-4C54-BC9C-B18EE49E9C13}"/>
          </ac:grpSpMkLst>
        </pc:grpChg>
        <pc:picChg chg="add mod">
          <ac:chgData name="Denzel See" userId="a4de199cb2839998" providerId="LiveId" clId="{F46AB416-1FCD-40C9-A317-D87601D442F0}" dt="2023-08-08T14:16:38.803" v="469" actId="26606"/>
          <ac:picMkLst>
            <pc:docMk/>
            <pc:sldMk cId="560169186" sldId="259"/>
            <ac:picMk id="4" creationId="{D0762BC8-EBC2-E8D5-4990-89F81BEC67A6}"/>
          </ac:picMkLst>
        </pc:picChg>
        <pc:picChg chg="del">
          <ac:chgData name="Denzel See" userId="a4de199cb2839998" providerId="LiveId" clId="{F46AB416-1FCD-40C9-A317-D87601D442F0}" dt="2023-08-08T14:07:04.343" v="258" actId="478"/>
          <ac:picMkLst>
            <pc:docMk/>
            <pc:sldMk cId="560169186" sldId="259"/>
            <ac:picMk id="6" creationId="{4E12F977-45CC-6225-4580-AB124182BF0B}"/>
          </ac:picMkLst>
        </pc:picChg>
        <pc:cxnChg chg="add">
          <ac:chgData name="Denzel See" userId="a4de199cb2839998" providerId="LiveId" clId="{F46AB416-1FCD-40C9-A317-D87601D442F0}" dt="2023-08-08T14:16:38.803" v="469" actId="26606"/>
          <ac:cxnSpMkLst>
            <pc:docMk/>
            <pc:sldMk cId="560169186" sldId="259"/>
            <ac:cxnSpMk id="19" creationId="{20742BC3-654B-4E41-9A6A-73A42E477639}"/>
          </ac:cxnSpMkLst>
        </pc:cxnChg>
        <pc:cxnChg chg="del">
          <ac:chgData name="Denzel See" userId="a4de199cb2839998" providerId="LiveId" clId="{F46AB416-1FCD-40C9-A317-D87601D442F0}" dt="2023-08-08T14:07:02.133" v="257"/>
          <ac:cxnSpMkLst>
            <pc:docMk/>
            <pc:sldMk cId="560169186" sldId="259"/>
            <ac:cxnSpMk id="22" creationId="{373AAE2E-5D6B-4952-A4BB-546C49F8DE4B}"/>
          </ac:cxnSpMkLst>
        </pc:cxnChg>
      </pc:sldChg>
      <pc:sldChg chg="add">
        <pc:chgData name="Denzel See" userId="a4de199cb2839998" providerId="LiveId" clId="{F46AB416-1FCD-40C9-A317-D87601D442F0}" dt="2023-08-08T14:06:45.609" v="244"/>
        <pc:sldMkLst>
          <pc:docMk/>
          <pc:sldMk cId="960096477" sldId="260"/>
        </pc:sldMkLst>
      </pc:sldChg>
      <pc:sldChg chg="addSp delSp modSp add mod setBg">
        <pc:chgData name="Denzel See" userId="a4de199cb2839998" providerId="LiveId" clId="{F46AB416-1FCD-40C9-A317-D87601D442F0}" dt="2023-08-08T14:18:48.840" v="532" actId="1076"/>
        <pc:sldMkLst>
          <pc:docMk/>
          <pc:sldMk cId="3025401063" sldId="261"/>
        </pc:sldMkLst>
        <pc:spChg chg="mod">
          <ac:chgData name="Denzel See" userId="a4de199cb2839998" providerId="LiveId" clId="{F46AB416-1FCD-40C9-A317-D87601D442F0}" dt="2023-08-08T14:18:33.358" v="527" actId="1076"/>
          <ac:spMkLst>
            <pc:docMk/>
            <pc:sldMk cId="3025401063" sldId="261"/>
            <ac:spMk id="2" creationId="{5271A404-3352-72AE-2E90-92164D974AA8}"/>
          </ac:spMkLst>
        </pc:spChg>
        <pc:spChg chg="add del mod ord">
          <ac:chgData name="Denzel See" userId="a4de199cb2839998" providerId="LiveId" clId="{F46AB416-1FCD-40C9-A317-D87601D442F0}" dt="2023-08-08T14:18:38.739" v="528" actId="14100"/>
          <ac:spMkLst>
            <pc:docMk/>
            <pc:sldMk cId="3025401063" sldId="261"/>
            <ac:spMk id="18" creationId="{043FF294-5655-E5AE-FE3C-7CBA9167EB85}"/>
          </ac:spMkLst>
        </pc:spChg>
        <pc:spChg chg="add del">
          <ac:chgData name="Denzel See" userId="a4de199cb2839998" providerId="LiveId" clId="{F46AB416-1FCD-40C9-A317-D87601D442F0}" dt="2023-08-08T14:17:25.151" v="475" actId="26606"/>
          <ac:spMkLst>
            <pc:docMk/>
            <pc:sldMk cId="3025401063" sldId="261"/>
            <ac:spMk id="23" creationId="{6A9BC876-571A-45A6-93A3-FB2839CE66CE}"/>
          </ac:spMkLst>
        </pc:spChg>
        <pc:spChg chg="add del">
          <ac:chgData name="Denzel See" userId="a4de199cb2839998" providerId="LiveId" clId="{F46AB416-1FCD-40C9-A317-D87601D442F0}" dt="2023-08-08T14:17:26.163" v="477" actId="26606"/>
          <ac:spMkLst>
            <pc:docMk/>
            <pc:sldMk cId="3025401063" sldId="261"/>
            <ac:spMk id="34" creationId="{AFF43104-F524-418A-A0E3-3146340ABA89}"/>
          </ac:spMkLst>
        </pc:spChg>
        <pc:spChg chg="add del">
          <ac:chgData name="Denzel See" userId="a4de199cb2839998" providerId="LiveId" clId="{F46AB416-1FCD-40C9-A317-D87601D442F0}" dt="2023-08-08T14:17:26.163" v="477" actId="26606"/>
          <ac:spMkLst>
            <pc:docMk/>
            <pc:sldMk cId="3025401063" sldId="261"/>
            <ac:spMk id="37" creationId="{B6ABA3F9-ECC4-45D8-8538-B7EEC4D27651}"/>
          </ac:spMkLst>
        </pc:spChg>
        <pc:spChg chg="add del">
          <ac:chgData name="Denzel See" userId="a4de199cb2839998" providerId="LiveId" clId="{F46AB416-1FCD-40C9-A317-D87601D442F0}" dt="2023-08-08T14:17:27.243" v="479" actId="26606"/>
          <ac:spMkLst>
            <pc:docMk/>
            <pc:sldMk cId="3025401063" sldId="261"/>
            <ac:spMk id="39" creationId="{41708EBE-8F1C-4F88-9893-363C6C6929F4}"/>
          </ac:spMkLst>
        </pc:spChg>
        <pc:spChg chg="add del">
          <ac:chgData name="Denzel See" userId="a4de199cb2839998" providerId="LiveId" clId="{F46AB416-1FCD-40C9-A317-D87601D442F0}" dt="2023-08-08T14:17:28.486" v="481" actId="26606"/>
          <ac:spMkLst>
            <pc:docMk/>
            <pc:sldMk cId="3025401063" sldId="261"/>
            <ac:spMk id="43" creationId="{4A2AAA7B-DD5A-486B-B28F-F19588315309}"/>
          </ac:spMkLst>
        </pc:spChg>
        <pc:spChg chg="add del">
          <ac:chgData name="Denzel See" userId="a4de199cb2839998" providerId="LiveId" clId="{F46AB416-1FCD-40C9-A317-D87601D442F0}" dt="2023-08-08T14:18:26.215" v="524" actId="26606"/>
          <ac:spMkLst>
            <pc:docMk/>
            <pc:sldMk cId="3025401063" sldId="261"/>
            <ac:spMk id="48" creationId="{6A9BC876-571A-45A6-93A3-FB2839CE66CE}"/>
          </ac:spMkLst>
        </pc:spChg>
        <pc:spChg chg="add del">
          <ac:chgData name="Denzel See" userId="a4de199cb2839998" providerId="LiveId" clId="{F46AB416-1FCD-40C9-A317-D87601D442F0}" dt="2023-08-08T14:17:55.230" v="489" actId="26606"/>
          <ac:spMkLst>
            <pc:docMk/>
            <pc:sldMk cId="3025401063" sldId="261"/>
            <ac:spMk id="55" creationId="{3F389378-14C6-4E5D-8054-0A48AC45A5EB}"/>
          </ac:spMkLst>
        </pc:spChg>
        <pc:spChg chg="add del">
          <ac:chgData name="Denzel See" userId="a4de199cb2839998" providerId="LiveId" clId="{F46AB416-1FCD-40C9-A317-D87601D442F0}" dt="2023-08-08T14:17:55.230" v="489" actId="26606"/>
          <ac:spMkLst>
            <pc:docMk/>
            <pc:sldMk cId="3025401063" sldId="261"/>
            <ac:spMk id="63" creationId="{A2163A1D-76BA-43EE-BFF9-14171A55E52D}"/>
          </ac:spMkLst>
        </pc:spChg>
        <pc:spChg chg="add del">
          <ac:chgData name="Denzel See" userId="a4de199cb2839998" providerId="LiveId" clId="{F46AB416-1FCD-40C9-A317-D87601D442F0}" dt="2023-08-08T14:17:55.230" v="489" actId="26606"/>
          <ac:spMkLst>
            <pc:docMk/>
            <pc:sldMk cId="3025401063" sldId="261"/>
            <ac:spMk id="65" creationId="{15F631D6-D25E-4733-BEAE-D727D4D0F54E}"/>
          </ac:spMkLst>
        </pc:spChg>
        <pc:spChg chg="add del">
          <ac:chgData name="Denzel See" userId="a4de199cb2839998" providerId="LiveId" clId="{F46AB416-1FCD-40C9-A317-D87601D442F0}" dt="2023-08-08T14:17:55.230" v="489" actId="26606"/>
          <ac:spMkLst>
            <pc:docMk/>
            <pc:sldMk cId="3025401063" sldId="261"/>
            <ac:spMk id="67" creationId="{6CB9CC99-168D-4A53-BF4C-8697A02F2527}"/>
          </ac:spMkLst>
        </pc:spChg>
        <pc:spChg chg="add del">
          <ac:chgData name="Denzel See" userId="a4de199cb2839998" providerId="LiveId" clId="{F46AB416-1FCD-40C9-A317-D87601D442F0}" dt="2023-08-08T14:17:55.230" v="489" actId="26606"/>
          <ac:spMkLst>
            <pc:docMk/>
            <pc:sldMk cId="3025401063" sldId="261"/>
            <ac:spMk id="71" creationId="{DB600D80-E410-42E0-B944-BE2AC14F16E7}"/>
          </ac:spMkLst>
        </pc:spChg>
        <pc:spChg chg="add del">
          <ac:chgData name="Denzel See" userId="a4de199cb2839998" providerId="LiveId" clId="{F46AB416-1FCD-40C9-A317-D87601D442F0}" dt="2023-08-08T14:17:55.230" v="489" actId="26606"/>
          <ac:spMkLst>
            <pc:docMk/>
            <pc:sldMk cId="3025401063" sldId="261"/>
            <ac:spMk id="73" creationId="{D09C1EBA-F940-4D2D-8543-7522C9A454ED}"/>
          </ac:spMkLst>
        </pc:spChg>
        <pc:spChg chg="add del">
          <ac:chgData name="Denzel See" userId="a4de199cb2839998" providerId="LiveId" clId="{F46AB416-1FCD-40C9-A317-D87601D442F0}" dt="2023-08-08T14:17:55.994" v="491" actId="26606"/>
          <ac:spMkLst>
            <pc:docMk/>
            <pc:sldMk cId="3025401063" sldId="261"/>
            <ac:spMk id="75" creationId="{3095096E-C9EB-4C55-8BBC-C921DA8A5008}"/>
          </ac:spMkLst>
        </pc:spChg>
        <pc:spChg chg="add del">
          <ac:chgData name="Denzel See" userId="a4de199cb2839998" providerId="LiveId" clId="{F46AB416-1FCD-40C9-A317-D87601D442F0}" dt="2023-08-08T14:17:55.994" v="491" actId="26606"/>
          <ac:spMkLst>
            <pc:docMk/>
            <pc:sldMk cId="3025401063" sldId="261"/>
            <ac:spMk id="79" creationId="{AAC0C532-00FD-4EE5-9001-97375502DCBC}"/>
          </ac:spMkLst>
        </pc:spChg>
        <pc:spChg chg="add del">
          <ac:chgData name="Denzel See" userId="a4de199cb2839998" providerId="LiveId" clId="{F46AB416-1FCD-40C9-A317-D87601D442F0}" dt="2023-08-08T14:17:55.994" v="491" actId="26606"/>
          <ac:spMkLst>
            <pc:docMk/>
            <pc:sldMk cId="3025401063" sldId="261"/>
            <ac:spMk id="80" creationId="{82CEA73A-8A4A-4099-81EE-FB4D99DDE0FB}"/>
          </ac:spMkLst>
        </pc:spChg>
        <pc:spChg chg="add del">
          <ac:chgData name="Denzel See" userId="a4de199cb2839998" providerId="LiveId" clId="{F46AB416-1FCD-40C9-A317-D87601D442F0}" dt="2023-08-08T14:17:57.588" v="493" actId="26606"/>
          <ac:spMkLst>
            <pc:docMk/>
            <pc:sldMk cId="3025401063" sldId="261"/>
            <ac:spMk id="82" creationId="{AFF43104-F524-418A-A0E3-3146340ABA89}"/>
          </ac:spMkLst>
        </pc:spChg>
        <pc:spChg chg="add del">
          <ac:chgData name="Denzel See" userId="a4de199cb2839998" providerId="LiveId" clId="{F46AB416-1FCD-40C9-A317-D87601D442F0}" dt="2023-08-08T14:17:57.588" v="493" actId="26606"/>
          <ac:spMkLst>
            <pc:docMk/>
            <pc:sldMk cId="3025401063" sldId="261"/>
            <ac:spMk id="84" creationId="{B6ABA3F9-ECC4-45D8-8538-B7EEC4D27651}"/>
          </ac:spMkLst>
        </pc:spChg>
        <pc:spChg chg="add del">
          <ac:chgData name="Denzel See" userId="a4de199cb2839998" providerId="LiveId" clId="{F46AB416-1FCD-40C9-A317-D87601D442F0}" dt="2023-08-08T14:17:58.360" v="495" actId="26606"/>
          <ac:spMkLst>
            <pc:docMk/>
            <pc:sldMk cId="3025401063" sldId="261"/>
            <ac:spMk id="87" creationId="{EE15D8F5-87D0-452C-93FB-8CA3F98D7972}"/>
          </ac:spMkLst>
        </pc:spChg>
        <pc:spChg chg="add del">
          <ac:chgData name="Denzel See" userId="a4de199cb2839998" providerId="LiveId" clId="{F46AB416-1FCD-40C9-A317-D87601D442F0}" dt="2023-08-08T14:18:26.215" v="524" actId="26606"/>
          <ac:spMkLst>
            <pc:docMk/>
            <pc:sldMk cId="3025401063" sldId="261"/>
            <ac:spMk id="92" creationId="{AFF43104-F524-418A-A0E3-3146340ABA89}"/>
          </ac:spMkLst>
        </pc:spChg>
        <pc:spChg chg="add del">
          <ac:chgData name="Denzel See" userId="a4de199cb2839998" providerId="LiveId" clId="{F46AB416-1FCD-40C9-A317-D87601D442F0}" dt="2023-08-08T14:18:26.215" v="524" actId="26606"/>
          <ac:spMkLst>
            <pc:docMk/>
            <pc:sldMk cId="3025401063" sldId="261"/>
            <ac:spMk id="94" creationId="{B6ABA3F9-ECC4-45D8-8538-B7EEC4D27651}"/>
          </ac:spMkLst>
        </pc:spChg>
        <pc:spChg chg="add del">
          <ac:chgData name="Denzel See" userId="a4de199cb2839998" providerId="LiveId" clId="{F46AB416-1FCD-40C9-A317-D87601D442F0}" dt="2023-08-08T14:18:18.611" v="514" actId="26606"/>
          <ac:spMkLst>
            <pc:docMk/>
            <pc:sldMk cId="3025401063" sldId="261"/>
            <ac:spMk id="98" creationId="{E13EA690-3E46-4734-B577-2ABC2C11BBAA}"/>
          </ac:spMkLst>
        </pc:spChg>
        <pc:spChg chg="add del">
          <ac:chgData name="Denzel See" userId="a4de199cb2839998" providerId="LiveId" clId="{F46AB416-1FCD-40C9-A317-D87601D442F0}" dt="2023-08-08T14:18:02.862" v="499" actId="26606"/>
          <ac:spMkLst>
            <pc:docMk/>
            <pc:sldMk cId="3025401063" sldId="261"/>
            <ac:spMk id="100" creationId="{6A9BC876-571A-45A6-93A3-FB2839CE66CE}"/>
          </ac:spMkLst>
        </pc:spChg>
        <pc:spChg chg="add del">
          <ac:chgData name="Denzel See" userId="a4de199cb2839998" providerId="LiveId" clId="{F46AB416-1FCD-40C9-A317-D87601D442F0}" dt="2023-08-08T14:18:18.611" v="514" actId="26606"/>
          <ac:spMkLst>
            <pc:docMk/>
            <pc:sldMk cId="3025401063" sldId="261"/>
            <ac:spMk id="101" creationId="{302D7A57-9708-42D3-BE0A-D2D5AEBBB7C6}"/>
          </ac:spMkLst>
        </pc:spChg>
        <pc:spChg chg="add del">
          <ac:chgData name="Denzel See" userId="a4de199cb2839998" providerId="LiveId" clId="{F46AB416-1FCD-40C9-A317-D87601D442F0}" dt="2023-08-08T14:18:19.863" v="516" actId="26606"/>
          <ac:spMkLst>
            <pc:docMk/>
            <pc:sldMk cId="3025401063" sldId="261"/>
            <ac:spMk id="109" creationId="{AFF43104-F524-418A-A0E3-3146340ABA89}"/>
          </ac:spMkLst>
        </pc:spChg>
        <pc:spChg chg="add del">
          <ac:chgData name="Denzel See" userId="a4de199cb2839998" providerId="LiveId" clId="{F46AB416-1FCD-40C9-A317-D87601D442F0}" dt="2023-08-08T14:18:06.200" v="501" actId="26606"/>
          <ac:spMkLst>
            <pc:docMk/>
            <pc:sldMk cId="3025401063" sldId="261"/>
            <ac:spMk id="110" creationId="{4A2AAA7B-DD5A-486B-B28F-F19588315309}"/>
          </ac:spMkLst>
        </pc:spChg>
        <pc:spChg chg="add del">
          <ac:chgData name="Denzel See" userId="a4de199cb2839998" providerId="LiveId" clId="{F46AB416-1FCD-40C9-A317-D87601D442F0}" dt="2023-08-08T14:18:07.289" v="503" actId="26606"/>
          <ac:spMkLst>
            <pc:docMk/>
            <pc:sldMk cId="3025401063" sldId="261"/>
            <ac:spMk id="114" creationId="{EE15D8F5-87D0-452C-93FB-8CA3F98D7972}"/>
          </ac:spMkLst>
        </pc:spChg>
        <pc:spChg chg="add del">
          <ac:chgData name="Denzel See" userId="a4de199cb2839998" providerId="LiveId" clId="{F46AB416-1FCD-40C9-A317-D87601D442F0}" dt="2023-08-08T14:18:19.863" v="516" actId="26606"/>
          <ac:spMkLst>
            <pc:docMk/>
            <pc:sldMk cId="3025401063" sldId="261"/>
            <ac:spMk id="118" creationId="{B6ABA3F9-ECC4-45D8-8538-B7EEC4D27651}"/>
          </ac:spMkLst>
        </pc:spChg>
        <pc:spChg chg="add del">
          <ac:chgData name="Denzel See" userId="a4de199cb2839998" providerId="LiveId" clId="{F46AB416-1FCD-40C9-A317-D87601D442F0}" dt="2023-08-08T14:18:08.459" v="505" actId="26606"/>
          <ac:spMkLst>
            <pc:docMk/>
            <pc:sldMk cId="3025401063" sldId="261"/>
            <ac:spMk id="119" creationId="{1D39ECD8-0E3E-43C1-9E56-3604E9A15E7B}"/>
          </ac:spMkLst>
        </pc:spChg>
        <pc:spChg chg="add del">
          <ac:chgData name="Denzel See" userId="a4de199cb2839998" providerId="LiveId" clId="{F46AB416-1FCD-40C9-A317-D87601D442F0}" dt="2023-08-08T14:18:08.459" v="505" actId="26606"/>
          <ac:spMkLst>
            <pc:docMk/>
            <pc:sldMk cId="3025401063" sldId="261"/>
            <ac:spMk id="122" creationId="{018F8D27-BFDB-4BF9-A512-FF930275B484}"/>
          </ac:spMkLst>
        </pc:spChg>
        <pc:spChg chg="add del">
          <ac:chgData name="Denzel See" userId="a4de199cb2839998" providerId="LiveId" clId="{F46AB416-1FCD-40C9-A317-D87601D442F0}" dt="2023-08-08T14:18:09.370" v="507" actId="26606"/>
          <ac:spMkLst>
            <pc:docMk/>
            <pc:sldMk cId="3025401063" sldId="261"/>
            <ac:spMk id="124" creationId="{41708EBE-8F1C-4F88-9893-363C6C6929F4}"/>
          </ac:spMkLst>
        </pc:spChg>
        <pc:spChg chg="add del">
          <ac:chgData name="Denzel See" userId="a4de199cb2839998" providerId="LiveId" clId="{F46AB416-1FCD-40C9-A317-D87601D442F0}" dt="2023-08-08T14:18:25.091" v="522" actId="26606"/>
          <ac:spMkLst>
            <pc:docMk/>
            <pc:sldMk cId="3025401063" sldId="261"/>
            <ac:spMk id="126" creationId="{1D39ECD8-0E3E-43C1-9E56-3604E9A15E7B}"/>
          </ac:spMkLst>
        </pc:spChg>
        <pc:spChg chg="add del">
          <ac:chgData name="Denzel See" userId="a4de199cb2839998" providerId="LiveId" clId="{F46AB416-1FCD-40C9-A317-D87601D442F0}" dt="2023-08-08T14:18:11.017" v="509" actId="26606"/>
          <ac:spMkLst>
            <pc:docMk/>
            <pc:sldMk cId="3025401063" sldId="261"/>
            <ac:spMk id="129" creationId="{3095096E-C9EB-4C55-8BBC-C921DA8A5008}"/>
          </ac:spMkLst>
        </pc:spChg>
        <pc:spChg chg="add del">
          <ac:chgData name="Denzel See" userId="a4de199cb2839998" providerId="LiveId" clId="{F46AB416-1FCD-40C9-A317-D87601D442F0}" dt="2023-08-08T14:18:11.017" v="509" actId="26606"/>
          <ac:spMkLst>
            <pc:docMk/>
            <pc:sldMk cId="3025401063" sldId="261"/>
            <ac:spMk id="132" creationId="{AAC0C532-00FD-4EE5-9001-97375502DCBC}"/>
          </ac:spMkLst>
        </pc:spChg>
        <pc:spChg chg="add del">
          <ac:chgData name="Denzel See" userId="a4de199cb2839998" providerId="LiveId" clId="{F46AB416-1FCD-40C9-A317-D87601D442F0}" dt="2023-08-08T14:18:11.017" v="509" actId="26606"/>
          <ac:spMkLst>
            <pc:docMk/>
            <pc:sldMk cId="3025401063" sldId="261"/>
            <ac:spMk id="133" creationId="{82CEA73A-8A4A-4099-81EE-FB4D99DDE0FB}"/>
          </ac:spMkLst>
        </pc:spChg>
        <pc:spChg chg="add del">
          <ac:chgData name="Denzel See" userId="a4de199cb2839998" providerId="LiveId" clId="{F46AB416-1FCD-40C9-A317-D87601D442F0}" dt="2023-08-08T14:18:13.373" v="512" actId="26606"/>
          <ac:spMkLst>
            <pc:docMk/>
            <pc:sldMk cId="3025401063" sldId="261"/>
            <ac:spMk id="135" creationId="{AFF43104-F524-418A-A0E3-3146340ABA89}"/>
          </ac:spMkLst>
        </pc:spChg>
        <pc:spChg chg="add del">
          <ac:chgData name="Denzel See" userId="a4de199cb2839998" providerId="LiveId" clId="{F46AB416-1FCD-40C9-A317-D87601D442F0}" dt="2023-08-08T14:18:25.091" v="522" actId="26606"/>
          <ac:spMkLst>
            <pc:docMk/>
            <pc:sldMk cId="3025401063" sldId="261"/>
            <ac:spMk id="137" creationId="{018F8D27-BFDB-4BF9-A512-FF930275B484}"/>
          </ac:spMkLst>
        </pc:spChg>
        <pc:spChg chg="add del">
          <ac:chgData name="Denzel See" userId="a4de199cb2839998" providerId="LiveId" clId="{F46AB416-1FCD-40C9-A317-D87601D442F0}" dt="2023-08-08T14:18:13.373" v="512" actId="26606"/>
          <ac:spMkLst>
            <pc:docMk/>
            <pc:sldMk cId="3025401063" sldId="261"/>
            <ac:spMk id="138" creationId="{B6ABA3F9-ECC4-45D8-8538-B7EEC4D27651}"/>
          </ac:spMkLst>
        </pc:spChg>
        <pc:grpChg chg="add del">
          <ac:chgData name="Denzel See" userId="a4de199cb2839998" providerId="LiveId" clId="{F46AB416-1FCD-40C9-A317-D87601D442F0}" dt="2023-08-08T14:17:25.151" v="475" actId="26606"/>
          <ac:grpSpMkLst>
            <pc:docMk/>
            <pc:sldMk cId="3025401063" sldId="261"/>
            <ac:grpSpMk id="25" creationId="{F484B2EA-E61C-489C-A595-1601912470C5}"/>
          </ac:grpSpMkLst>
        </pc:grpChg>
        <pc:grpChg chg="add del">
          <ac:chgData name="Denzel See" userId="a4de199cb2839998" providerId="LiveId" clId="{F46AB416-1FCD-40C9-A317-D87601D442F0}" dt="2023-08-08T14:17:26.163" v="477" actId="26606"/>
          <ac:grpSpMkLst>
            <pc:docMk/>
            <pc:sldMk cId="3025401063" sldId="261"/>
            <ac:grpSpMk id="35" creationId="{323E5CD5-3226-4DDD-97AC-81C8F40E0963}"/>
          </ac:grpSpMkLst>
        </pc:grpChg>
        <pc:grpChg chg="add del">
          <ac:chgData name="Denzel See" userId="a4de199cb2839998" providerId="LiveId" clId="{F46AB416-1FCD-40C9-A317-D87601D442F0}" dt="2023-08-08T14:17:27.243" v="479" actId="26606"/>
          <ac:grpSpMkLst>
            <pc:docMk/>
            <pc:sldMk cId="3025401063" sldId="261"/>
            <ac:grpSpMk id="40" creationId="{03008F04-25AC-4851-913F-8E3AE20B177E}"/>
          </ac:grpSpMkLst>
        </pc:grpChg>
        <pc:grpChg chg="add del">
          <ac:chgData name="Denzel See" userId="a4de199cb2839998" providerId="LiveId" clId="{F46AB416-1FCD-40C9-A317-D87601D442F0}" dt="2023-08-08T14:17:28.486" v="481" actId="26606"/>
          <ac:grpSpMkLst>
            <pc:docMk/>
            <pc:sldMk cId="3025401063" sldId="261"/>
            <ac:grpSpMk id="44" creationId="{3DB99B21-A649-42D2-BB86-486C2E73A089}"/>
          </ac:grpSpMkLst>
        </pc:grpChg>
        <pc:grpChg chg="add del">
          <ac:chgData name="Denzel See" userId="a4de199cb2839998" providerId="LiveId" clId="{F46AB416-1FCD-40C9-A317-D87601D442F0}" dt="2023-08-08T14:18:26.215" v="524" actId="26606"/>
          <ac:grpSpMkLst>
            <pc:docMk/>
            <pc:sldMk cId="3025401063" sldId="261"/>
            <ac:grpSpMk id="49" creationId="{F484B2EA-E61C-489C-A595-1601912470C5}"/>
          </ac:grpSpMkLst>
        </pc:grpChg>
        <pc:grpChg chg="add del">
          <ac:chgData name="Denzel See" userId="a4de199cb2839998" providerId="LiveId" clId="{F46AB416-1FCD-40C9-A317-D87601D442F0}" dt="2023-08-08T14:17:55.230" v="489" actId="26606"/>
          <ac:grpSpMkLst>
            <pc:docMk/>
            <pc:sldMk cId="3025401063" sldId="261"/>
            <ac:grpSpMk id="57" creationId="{F7315CDF-9994-4785-9182-DDB0F2A99456}"/>
          </ac:grpSpMkLst>
        </pc:grpChg>
        <pc:grpChg chg="add del">
          <ac:chgData name="Denzel See" userId="a4de199cb2839998" providerId="LiveId" clId="{F46AB416-1FCD-40C9-A317-D87601D442F0}" dt="2023-08-08T14:17:55.994" v="491" actId="26606"/>
          <ac:grpSpMkLst>
            <pc:docMk/>
            <pc:sldMk cId="3025401063" sldId="261"/>
            <ac:grpSpMk id="76" creationId="{5E452E66-EBC2-4EB1-9374-6678C4D04E28}"/>
          </ac:grpSpMkLst>
        </pc:grpChg>
        <pc:grpChg chg="add del">
          <ac:chgData name="Denzel See" userId="a4de199cb2839998" providerId="LiveId" clId="{F46AB416-1FCD-40C9-A317-D87601D442F0}" dt="2023-08-08T14:17:57.588" v="493" actId="26606"/>
          <ac:grpSpMkLst>
            <pc:docMk/>
            <pc:sldMk cId="3025401063" sldId="261"/>
            <ac:grpSpMk id="83" creationId="{323E5CD5-3226-4DDD-97AC-81C8F40E0963}"/>
          </ac:grpSpMkLst>
        </pc:grpChg>
        <pc:grpChg chg="add del">
          <ac:chgData name="Denzel See" userId="a4de199cb2839998" providerId="LiveId" clId="{F46AB416-1FCD-40C9-A317-D87601D442F0}" dt="2023-08-08T14:17:58.360" v="495" actId="26606"/>
          <ac:grpSpMkLst>
            <pc:docMk/>
            <pc:sldMk cId="3025401063" sldId="261"/>
            <ac:grpSpMk id="88" creationId="{79BCF8C7-8464-4B36-AF07-C89E5129ED74}"/>
          </ac:grpSpMkLst>
        </pc:grpChg>
        <pc:grpChg chg="add del">
          <ac:chgData name="Denzel See" userId="a4de199cb2839998" providerId="LiveId" clId="{F46AB416-1FCD-40C9-A317-D87601D442F0}" dt="2023-08-08T14:18:26.215" v="524" actId="26606"/>
          <ac:grpSpMkLst>
            <pc:docMk/>
            <pc:sldMk cId="3025401063" sldId="261"/>
            <ac:grpSpMk id="93" creationId="{323E5CD5-3226-4DDD-97AC-81C8F40E0963}"/>
          </ac:grpSpMkLst>
        </pc:grpChg>
        <pc:grpChg chg="add del">
          <ac:chgData name="Denzel See" userId="a4de199cb2839998" providerId="LiveId" clId="{F46AB416-1FCD-40C9-A317-D87601D442F0}" dt="2023-08-08T14:18:18.611" v="514" actId="26606"/>
          <ac:grpSpMkLst>
            <pc:docMk/>
            <pc:sldMk cId="3025401063" sldId="261"/>
            <ac:grpSpMk id="99" creationId="{51BDD458-A659-4F0A-8038-738C3F39D510}"/>
          </ac:grpSpMkLst>
        </pc:grpChg>
        <pc:grpChg chg="add del">
          <ac:chgData name="Denzel See" userId="a4de199cb2839998" providerId="LiveId" clId="{F46AB416-1FCD-40C9-A317-D87601D442F0}" dt="2023-08-08T14:18:02.862" v="499" actId="26606"/>
          <ac:grpSpMkLst>
            <pc:docMk/>
            <pc:sldMk cId="3025401063" sldId="261"/>
            <ac:grpSpMk id="102" creationId="{F484B2EA-E61C-489C-A595-1601912470C5}"/>
          </ac:grpSpMkLst>
        </pc:grpChg>
        <pc:grpChg chg="add del">
          <ac:chgData name="Denzel See" userId="a4de199cb2839998" providerId="LiveId" clId="{F46AB416-1FCD-40C9-A317-D87601D442F0}" dt="2023-08-08T14:18:06.200" v="501" actId="26606"/>
          <ac:grpSpMkLst>
            <pc:docMk/>
            <pc:sldMk cId="3025401063" sldId="261"/>
            <ac:grpSpMk id="111" creationId="{3DB99B21-A649-42D2-BB86-486C2E73A089}"/>
          </ac:grpSpMkLst>
        </pc:grpChg>
        <pc:grpChg chg="add del">
          <ac:chgData name="Denzel See" userId="a4de199cb2839998" providerId="LiveId" clId="{F46AB416-1FCD-40C9-A317-D87601D442F0}" dt="2023-08-08T14:18:19.863" v="516" actId="26606"/>
          <ac:grpSpMkLst>
            <pc:docMk/>
            <pc:sldMk cId="3025401063" sldId="261"/>
            <ac:grpSpMk id="113" creationId="{323E5CD5-3226-4DDD-97AC-81C8F40E0963}"/>
          </ac:grpSpMkLst>
        </pc:grpChg>
        <pc:grpChg chg="add del">
          <ac:chgData name="Denzel See" userId="a4de199cb2839998" providerId="LiveId" clId="{F46AB416-1FCD-40C9-A317-D87601D442F0}" dt="2023-08-08T14:18:07.289" v="503" actId="26606"/>
          <ac:grpSpMkLst>
            <pc:docMk/>
            <pc:sldMk cId="3025401063" sldId="261"/>
            <ac:grpSpMk id="115" creationId="{79BCF8C7-8464-4B36-AF07-C89E5129ED74}"/>
          </ac:grpSpMkLst>
        </pc:grpChg>
        <pc:grpChg chg="add del">
          <ac:chgData name="Denzel See" userId="a4de199cb2839998" providerId="LiveId" clId="{F46AB416-1FCD-40C9-A317-D87601D442F0}" dt="2023-08-08T14:18:08.459" v="505" actId="26606"/>
          <ac:grpSpMkLst>
            <pc:docMk/>
            <pc:sldMk cId="3025401063" sldId="261"/>
            <ac:grpSpMk id="120" creationId="{1B592F0F-402B-4FF5-BC6B-00A024655AB3}"/>
          </ac:grpSpMkLst>
        </pc:grpChg>
        <pc:grpChg chg="add del">
          <ac:chgData name="Denzel See" userId="a4de199cb2839998" providerId="LiveId" clId="{F46AB416-1FCD-40C9-A317-D87601D442F0}" dt="2023-08-08T14:18:09.370" v="507" actId="26606"/>
          <ac:grpSpMkLst>
            <pc:docMk/>
            <pc:sldMk cId="3025401063" sldId="261"/>
            <ac:grpSpMk id="125" creationId="{03008F04-25AC-4851-913F-8E3AE20B177E}"/>
          </ac:grpSpMkLst>
        </pc:grpChg>
        <pc:grpChg chg="add del">
          <ac:chgData name="Denzel See" userId="a4de199cb2839998" providerId="LiveId" clId="{F46AB416-1FCD-40C9-A317-D87601D442F0}" dt="2023-08-08T14:18:25.091" v="522" actId="26606"/>
          <ac:grpSpMkLst>
            <pc:docMk/>
            <pc:sldMk cId="3025401063" sldId="261"/>
            <ac:grpSpMk id="128" creationId="{1B592F0F-402B-4FF5-BC6B-00A024655AB3}"/>
          </ac:grpSpMkLst>
        </pc:grpChg>
        <pc:grpChg chg="add del">
          <ac:chgData name="Denzel See" userId="a4de199cb2839998" providerId="LiveId" clId="{F46AB416-1FCD-40C9-A317-D87601D442F0}" dt="2023-08-08T14:18:11.017" v="509" actId="26606"/>
          <ac:grpSpMkLst>
            <pc:docMk/>
            <pc:sldMk cId="3025401063" sldId="261"/>
            <ac:grpSpMk id="130" creationId="{5E452E66-EBC2-4EB1-9374-6678C4D04E28}"/>
          </ac:grpSpMkLst>
        </pc:grpChg>
        <pc:grpChg chg="add del">
          <ac:chgData name="Denzel See" userId="a4de199cb2839998" providerId="LiveId" clId="{F46AB416-1FCD-40C9-A317-D87601D442F0}" dt="2023-08-08T14:18:13.373" v="512" actId="26606"/>
          <ac:grpSpMkLst>
            <pc:docMk/>
            <pc:sldMk cId="3025401063" sldId="261"/>
            <ac:grpSpMk id="136" creationId="{323E5CD5-3226-4DDD-97AC-81C8F40E0963}"/>
          </ac:grpSpMkLst>
        </pc:grpChg>
        <pc:graphicFrameChg chg="add del">
          <ac:chgData name="Denzel See" userId="a4de199cb2839998" providerId="LiveId" clId="{F46AB416-1FCD-40C9-A317-D87601D442F0}" dt="2023-08-08T14:18:13.373" v="512" actId="26606"/>
          <ac:graphicFrameMkLst>
            <pc:docMk/>
            <pc:sldMk cId="3025401063" sldId="261"/>
            <ac:graphicFrameMk id="97" creationId="{32E7B488-BA6E-A2B1-4718-A7E5F0E1A38F}"/>
          </ac:graphicFrameMkLst>
        </pc:graphicFrameChg>
        <pc:picChg chg="del">
          <ac:chgData name="Denzel See" userId="a4de199cb2839998" providerId="LiveId" clId="{F46AB416-1FCD-40C9-A317-D87601D442F0}" dt="2023-08-08T14:16:47.632" v="471" actId="478"/>
          <ac:picMkLst>
            <pc:docMk/>
            <pc:sldMk cId="3025401063" sldId="261"/>
            <ac:picMk id="4" creationId="{FEAD4E77-1F3C-CB4F-D3F5-971E29B33DFB}"/>
          </ac:picMkLst>
        </pc:picChg>
        <pc:picChg chg="del">
          <ac:chgData name="Denzel See" userId="a4de199cb2839998" providerId="LiveId" clId="{F46AB416-1FCD-40C9-A317-D87601D442F0}" dt="2023-08-08T14:16:43.580" v="470" actId="478"/>
          <ac:picMkLst>
            <pc:docMk/>
            <pc:sldMk cId="3025401063" sldId="261"/>
            <ac:picMk id="5" creationId="{7091FEF9-9C98-3D38-A6E0-217F8878075A}"/>
          </ac:picMkLst>
        </pc:picChg>
        <pc:picChg chg="add mod ord">
          <ac:chgData name="Denzel See" userId="a4de199cb2839998" providerId="LiveId" clId="{F46AB416-1FCD-40C9-A317-D87601D442F0}" dt="2023-08-08T14:18:42.667" v="530" actId="1076"/>
          <ac:picMkLst>
            <pc:docMk/>
            <pc:sldMk cId="3025401063" sldId="261"/>
            <ac:picMk id="6" creationId="{0604D489-5946-4BB6-D83C-9F7DFB386D6F}"/>
          </ac:picMkLst>
        </pc:picChg>
        <pc:picChg chg="add mod ord">
          <ac:chgData name="Denzel See" userId="a4de199cb2839998" providerId="LiveId" clId="{F46AB416-1FCD-40C9-A317-D87601D442F0}" dt="2023-08-08T14:18:48.840" v="532" actId="1076"/>
          <ac:picMkLst>
            <pc:docMk/>
            <pc:sldMk cId="3025401063" sldId="261"/>
            <ac:picMk id="8" creationId="{45BB1204-6BE4-F331-5A10-4A21F7BE925E}"/>
          </ac:picMkLst>
        </pc:picChg>
        <pc:picChg chg="mod replId">
          <ac:chgData name="Denzel See" userId="a4de199cb2839998" providerId="LiveId" clId="{F46AB416-1FCD-40C9-A317-D87601D442F0}" dt="2023-08-08T14:18:13.373" v="512" actId="26606"/>
          <ac:picMkLst>
            <pc:docMk/>
            <pc:sldMk cId="3025401063" sldId="261"/>
            <ac:picMk id="58" creationId="{858B6703-6BCA-4414-A7FC-BA111255B1A3}"/>
          </ac:picMkLst>
        </pc:picChg>
        <pc:picChg chg="mod replId">
          <ac:chgData name="Denzel See" userId="a4de199cb2839998" providerId="LiveId" clId="{F46AB416-1FCD-40C9-A317-D87601D442F0}" dt="2023-08-08T14:18:13.373" v="512" actId="26606"/>
          <ac:picMkLst>
            <pc:docMk/>
            <pc:sldMk cId="3025401063" sldId="261"/>
            <ac:picMk id="60" creationId="{B8A6C787-E24E-48D0-AF26-F35E43180EB9}"/>
          </ac:picMkLst>
        </pc:picChg>
        <pc:picChg chg="mod replId">
          <ac:chgData name="Denzel See" userId="a4de199cb2839998" providerId="LiveId" clId="{F46AB416-1FCD-40C9-A317-D87601D442F0}" dt="2023-08-08T14:18:13.373" v="512" actId="26606"/>
          <ac:picMkLst>
            <pc:docMk/>
            <pc:sldMk cId="3025401063" sldId="261"/>
            <ac:picMk id="61" creationId="{E55A8260-917C-4DAC-A284-2A6E124FC9E0}"/>
          </ac:picMkLst>
        </pc:picChg>
        <pc:cxnChg chg="add del">
          <ac:chgData name="Denzel See" userId="a4de199cb2839998" providerId="LiveId" clId="{F46AB416-1FCD-40C9-A317-D87601D442F0}" dt="2023-08-08T14:17:25.151" v="475" actId="26606"/>
          <ac:cxnSpMkLst>
            <pc:docMk/>
            <pc:sldMk cId="3025401063" sldId="261"/>
            <ac:cxnSpMk id="31" creationId="{1124B3AE-D38B-4A63-B422-F9792E745BDD}"/>
          </ac:cxnSpMkLst>
        </pc:cxnChg>
        <pc:cxnChg chg="add del">
          <ac:chgData name="Denzel See" userId="a4de199cb2839998" providerId="LiveId" clId="{F46AB416-1FCD-40C9-A317-D87601D442F0}" dt="2023-08-08T14:17:26.163" v="477" actId="26606"/>
          <ac:cxnSpMkLst>
            <pc:docMk/>
            <pc:sldMk cId="3025401063" sldId="261"/>
            <ac:cxnSpMk id="33" creationId="{420C8890-1E3E-474D-9D1E-D3E3062B61E4}"/>
          </ac:cxnSpMkLst>
        </pc:cxnChg>
        <pc:cxnChg chg="add del">
          <ac:chgData name="Denzel See" userId="a4de199cb2839998" providerId="LiveId" clId="{F46AB416-1FCD-40C9-A317-D87601D442F0}" dt="2023-08-08T14:17:27.243" v="479" actId="26606"/>
          <ac:cxnSpMkLst>
            <pc:docMk/>
            <pc:sldMk cId="3025401063" sldId="261"/>
            <ac:cxnSpMk id="41" creationId="{34C3C3E8-6B5D-49DA-997A-3582B89CDD25}"/>
          </ac:cxnSpMkLst>
        </pc:cxnChg>
        <pc:cxnChg chg="add del">
          <ac:chgData name="Denzel See" userId="a4de199cb2839998" providerId="LiveId" clId="{F46AB416-1FCD-40C9-A317-D87601D442F0}" dt="2023-08-08T14:17:28.486" v="481" actId="26606"/>
          <ac:cxnSpMkLst>
            <pc:docMk/>
            <pc:sldMk cId="3025401063" sldId="261"/>
            <ac:cxnSpMk id="46" creationId="{496D98D9-A8AD-432E-BD4E-FF80012442F0}"/>
          </ac:cxnSpMkLst>
        </pc:cxnChg>
        <pc:cxnChg chg="add del">
          <ac:chgData name="Denzel See" userId="a4de199cb2839998" providerId="LiveId" clId="{F46AB416-1FCD-40C9-A317-D87601D442F0}" dt="2023-08-08T14:18:26.215" v="524" actId="26606"/>
          <ac:cxnSpMkLst>
            <pc:docMk/>
            <pc:sldMk cId="3025401063" sldId="261"/>
            <ac:cxnSpMk id="50" creationId="{1124B3AE-D38B-4A63-B422-F9792E745BDD}"/>
          </ac:cxnSpMkLst>
        </pc:cxnChg>
        <pc:cxnChg chg="add del">
          <ac:chgData name="Denzel See" userId="a4de199cb2839998" providerId="LiveId" clId="{F46AB416-1FCD-40C9-A317-D87601D442F0}" dt="2023-08-08T14:17:55.230" v="489" actId="26606"/>
          <ac:cxnSpMkLst>
            <pc:docMk/>
            <pc:sldMk cId="3025401063" sldId="261"/>
            <ac:cxnSpMk id="69" creationId="{A37100F1-3566-4015-B9A3-71B3800BF965}"/>
          </ac:cxnSpMkLst>
        </pc:cxnChg>
        <pc:cxnChg chg="add del">
          <ac:chgData name="Denzel See" userId="a4de199cb2839998" providerId="LiveId" clId="{F46AB416-1FCD-40C9-A317-D87601D442F0}" dt="2023-08-08T14:17:55.994" v="491" actId="26606"/>
          <ac:cxnSpMkLst>
            <pc:docMk/>
            <pc:sldMk cId="3025401063" sldId="261"/>
            <ac:cxnSpMk id="78" creationId="{E2825180-B6B5-413D-ACBA-8E3DCCD03FAA}"/>
          </ac:cxnSpMkLst>
        </pc:cxnChg>
        <pc:cxnChg chg="add del">
          <ac:chgData name="Denzel See" userId="a4de199cb2839998" providerId="LiveId" clId="{F46AB416-1FCD-40C9-A317-D87601D442F0}" dt="2023-08-08T14:17:57.588" v="493" actId="26606"/>
          <ac:cxnSpMkLst>
            <pc:docMk/>
            <pc:sldMk cId="3025401063" sldId="261"/>
            <ac:cxnSpMk id="85" creationId="{420C8890-1E3E-474D-9D1E-D3E3062B61E4}"/>
          </ac:cxnSpMkLst>
        </pc:cxnChg>
        <pc:cxnChg chg="add del">
          <ac:chgData name="Denzel See" userId="a4de199cb2839998" providerId="LiveId" clId="{F46AB416-1FCD-40C9-A317-D87601D442F0}" dt="2023-08-08T14:17:58.360" v="495" actId="26606"/>
          <ac:cxnSpMkLst>
            <pc:docMk/>
            <pc:sldMk cId="3025401063" sldId="261"/>
            <ac:cxnSpMk id="90" creationId="{5A8B956C-6D95-401E-8C33-997227D9D46B}"/>
          </ac:cxnSpMkLst>
        </pc:cxnChg>
        <pc:cxnChg chg="add del">
          <ac:chgData name="Denzel See" userId="a4de199cb2839998" providerId="LiveId" clId="{F46AB416-1FCD-40C9-A317-D87601D442F0}" dt="2023-08-08T14:18:26.215" v="524" actId="26606"/>
          <ac:cxnSpMkLst>
            <pc:docMk/>
            <pc:sldMk cId="3025401063" sldId="261"/>
            <ac:cxnSpMk id="95" creationId="{420C8890-1E3E-474D-9D1E-D3E3062B61E4}"/>
          </ac:cxnSpMkLst>
        </pc:cxnChg>
        <pc:cxnChg chg="add del">
          <ac:chgData name="Denzel See" userId="a4de199cb2839998" providerId="LiveId" clId="{F46AB416-1FCD-40C9-A317-D87601D442F0}" dt="2023-08-08T14:18:18.611" v="514" actId="26606"/>
          <ac:cxnSpMkLst>
            <pc:docMk/>
            <pc:sldMk cId="3025401063" sldId="261"/>
            <ac:cxnSpMk id="107" creationId="{375B9B75-E178-411B-BA12-D67B08861BFC}"/>
          </ac:cxnSpMkLst>
        </pc:cxnChg>
        <pc:cxnChg chg="add del">
          <ac:chgData name="Denzel See" userId="a4de199cb2839998" providerId="LiveId" clId="{F46AB416-1FCD-40C9-A317-D87601D442F0}" dt="2023-08-08T14:18:02.862" v="499" actId="26606"/>
          <ac:cxnSpMkLst>
            <pc:docMk/>
            <pc:sldMk cId="3025401063" sldId="261"/>
            <ac:cxnSpMk id="108" creationId="{1124B3AE-D38B-4A63-B422-F9792E745BDD}"/>
          </ac:cxnSpMkLst>
        </pc:cxnChg>
        <pc:cxnChg chg="add del">
          <ac:chgData name="Denzel See" userId="a4de199cb2839998" providerId="LiveId" clId="{F46AB416-1FCD-40C9-A317-D87601D442F0}" dt="2023-08-08T14:18:06.200" v="501" actId="26606"/>
          <ac:cxnSpMkLst>
            <pc:docMk/>
            <pc:sldMk cId="3025401063" sldId="261"/>
            <ac:cxnSpMk id="112" creationId="{496D98D9-A8AD-432E-BD4E-FF80012442F0}"/>
          </ac:cxnSpMkLst>
        </pc:cxnChg>
        <pc:cxnChg chg="add del">
          <ac:chgData name="Denzel See" userId="a4de199cb2839998" providerId="LiveId" clId="{F46AB416-1FCD-40C9-A317-D87601D442F0}" dt="2023-08-08T14:18:07.289" v="503" actId="26606"/>
          <ac:cxnSpMkLst>
            <pc:docMk/>
            <pc:sldMk cId="3025401063" sldId="261"/>
            <ac:cxnSpMk id="117" creationId="{5A8B956C-6D95-401E-8C33-997227D9D46B}"/>
          </ac:cxnSpMkLst>
        </pc:cxnChg>
        <pc:cxnChg chg="add del">
          <ac:chgData name="Denzel See" userId="a4de199cb2839998" providerId="LiveId" clId="{F46AB416-1FCD-40C9-A317-D87601D442F0}" dt="2023-08-08T14:18:08.459" v="505" actId="26606"/>
          <ac:cxnSpMkLst>
            <pc:docMk/>
            <pc:sldMk cId="3025401063" sldId="261"/>
            <ac:cxnSpMk id="121" creationId="{DFBD34B5-7777-4A8A-8ED2-97A4A3C273A2}"/>
          </ac:cxnSpMkLst>
        </pc:cxnChg>
        <pc:cxnChg chg="add del">
          <ac:chgData name="Denzel See" userId="a4de199cb2839998" providerId="LiveId" clId="{F46AB416-1FCD-40C9-A317-D87601D442F0}" dt="2023-08-08T14:18:19.863" v="516" actId="26606"/>
          <ac:cxnSpMkLst>
            <pc:docMk/>
            <pc:sldMk cId="3025401063" sldId="261"/>
            <ac:cxnSpMk id="123" creationId="{420C8890-1E3E-474D-9D1E-D3E3062B61E4}"/>
          </ac:cxnSpMkLst>
        </pc:cxnChg>
        <pc:cxnChg chg="add del">
          <ac:chgData name="Denzel See" userId="a4de199cb2839998" providerId="LiveId" clId="{F46AB416-1FCD-40C9-A317-D87601D442F0}" dt="2023-08-08T14:18:09.370" v="507" actId="26606"/>
          <ac:cxnSpMkLst>
            <pc:docMk/>
            <pc:sldMk cId="3025401063" sldId="261"/>
            <ac:cxnSpMk id="127" creationId="{34C3C3E8-6B5D-49DA-997A-3582B89CDD25}"/>
          </ac:cxnSpMkLst>
        </pc:cxnChg>
        <pc:cxnChg chg="add del">
          <ac:chgData name="Denzel See" userId="a4de199cb2839998" providerId="LiveId" clId="{F46AB416-1FCD-40C9-A317-D87601D442F0}" dt="2023-08-08T14:18:11.017" v="509" actId="26606"/>
          <ac:cxnSpMkLst>
            <pc:docMk/>
            <pc:sldMk cId="3025401063" sldId="261"/>
            <ac:cxnSpMk id="131" creationId="{E2825180-B6B5-413D-ACBA-8E3DCCD03FAA}"/>
          </ac:cxnSpMkLst>
        </pc:cxnChg>
        <pc:cxnChg chg="add del">
          <ac:chgData name="Denzel See" userId="a4de199cb2839998" providerId="LiveId" clId="{F46AB416-1FCD-40C9-A317-D87601D442F0}" dt="2023-08-08T14:18:25.091" v="522" actId="26606"/>
          <ac:cxnSpMkLst>
            <pc:docMk/>
            <pc:sldMk cId="3025401063" sldId="261"/>
            <ac:cxnSpMk id="134" creationId="{DFBD34B5-7777-4A8A-8ED2-97A4A3C273A2}"/>
          </ac:cxnSpMkLst>
        </pc:cxnChg>
        <pc:cxnChg chg="add del">
          <ac:chgData name="Denzel See" userId="a4de199cb2839998" providerId="LiveId" clId="{F46AB416-1FCD-40C9-A317-D87601D442F0}" dt="2023-08-08T14:18:13.373" v="512" actId="26606"/>
          <ac:cxnSpMkLst>
            <pc:docMk/>
            <pc:sldMk cId="3025401063" sldId="261"/>
            <ac:cxnSpMk id="139" creationId="{420C8890-1E3E-474D-9D1E-D3E3062B61E4}"/>
          </ac:cxnSpMkLst>
        </pc:cxnChg>
      </pc:sldChg>
      <pc:sldChg chg="addSp delSp modSp add mod setBg delDesignElem">
        <pc:chgData name="Denzel See" userId="a4de199cb2839998" providerId="LiveId" clId="{F46AB416-1FCD-40C9-A317-D87601D442F0}" dt="2023-08-08T14:22:38.906" v="725" actId="26606"/>
        <pc:sldMkLst>
          <pc:docMk/>
          <pc:sldMk cId="1000935307" sldId="263"/>
        </pc:sldMkLst>
        <pc:spChg chg="mod">
          <ac:chgData name="Denzel See" userId="a4de199cb2839998" providerId="LiveId" clId="{F46AB416-1FCD-40C9-A317-D87601D442F0}" dt="2023-08-08T14:22:38.906" v="725" actId="26606"/>
          <ac:spMkLst>
            <pc:docMk/>
            <pc:sldMk cId="1000935307" sldId="263"/>
            <ac:spMk id="2" creationId="{4A6B6DDB-6338-3128-36F2-9A03BABA08CA}"/>
          </ac:spMkLst>
        </pc:spChg>
        <pc:spChg chg="mod">
          <ac:chgData name="Denzel See" userId="a4de199cb2839998" providerId="LiveId" clId="{F46AB416-1FCD-40C9-A317-D87601D442F0}" dt="2023-08-08T14:22:38.906" v="725" actId="26606"/>
          <ac:spMkLst>
            <pc:docMk/>
            <pc:sldMk cId="1000935307" sldId="263"/>
            <ac:spMk id="9" creationId="{F61E70FD-333C-5F6A-8150-6A70C1A993B9}"/>
          </ac:spMkLst>
        </pc:spChg>
        <pc:spChg chg="add del">
          <ac:chgData name="Denzel See" userId="a4de199cb2839998" providerId="LiveId" clId="{F46AB416-1FCD-40C9-A317-D87601D442F0}" dt="2023-08-08T14:22:32.928" v="716" actId="26606"/>
          <ac:spMkLst>
            <pc:docMk/>
            <pc:sldMk cId="1000935307" sldId="263"/>
            <ac:spMk id="11" creationId="{7E61F402-3445-458A-9A2B-D28FD288390C}"/>
          </ac:spMkLst>
        </pc:spChg>
        <pc:spChg chg="del">
          <ac:chgData name="Denzel See" userId="a4de199cb2839998" providerId="LiveId" clId="{F46AB416-1FCD-40C9-A317-D87601D442F0}" dt="2023-08-08T14:07:18.028" v="263"/>
          <ac:spMkLst>
            <pc:docMk/>
            <pc:sldMk cId="1000935307" sldId="263"/>
            <ac:spMk id="12" creationId="{021A4066-B261-49FE-952E-A0FE3EE75CD2}"/>
          </ac:spMkLst>
        </pc:spChg>
        <pc:spChg chg="del">
          <ac:chgData name="Denzel See" userId="a4de199cb2839998" providerId="LiveId" clId="{F46AB416-1FCD-40C9-A317-D87601D442F0}" dt="2023-08-08T14:07:18.028" v="263"/>
          <ac:spMkLst>
            <pc:docMk/>
            <pc:sldMk cId="1000935307" sldId="263"/>
            <ac:spMk id="16" creationId="{81958111-BC13-4D45-AB27-0C2C83F9BA64}"/>
          </ac:spMkLst>
        </pc:spChg>
        <pc:spChg chg="add del">
          <ac:chgData name="Denzel See" userId="a4de199cb2839998" providerId="LiveId" clId="{F46AB416-1FCD-40C9-A317-D87601D442F0}" dt="2023-08-08T14:22:36.928" v="718" actId="26606"/>
          <ac:spMkLst>
            <pc:docMk/>
            <pc:sldMk cId="1000935307" sldId="263"/>
            <ac:spMk id="20" creationId="{6C22FCAC-D7EC-4A52-B153-FF761E2235B3}"/>
          </ac:spMkLst>
        </pc:spChg>
        <pc:spChg chg="add del">
          <ac:chgData name="Denzel See" userId="a4de199cb2839998" providerId="LiveId" clId="{F46AB416-1FCD-40C9-A317-D87601D442F0}" dt="2023-08-08T14:22:36.928" v="718" actId="26606"/>
          <ac:spMkLst>
            <pc:docMk/>
            <pc:sldMk cId="1000935307" sldId="263"/>
            <ac:spMk id="23" creationId="{333F0879-3DA0-4CB8-B35E-A0AD42558191}"/>
          </ac:spMkLst>
        </pc:spChg>
        <pc:spChg chg="add del">
          <ac:chgData name="Denzel See" userId="a4de199cb2839998" providerId="LiveId" clId="{F46AB416-1FCD-40C9-A317-D87601D442F0}" dt="2023-08-08T14:22:36.928" v="718" actId="26606"/>
          <ac:spMkLst>
            <pc:docMk/>
            <pc:sldMk cId="1000935307" sldId="263"/>
            <ac:spMk id="25" creationId="{324D2183-F388-476E-92A9-D6639D698580}"/>
          </ac:spMkLst>
        </pc:spChg>
        <pc:spChg chg="add del">
          <ac:chgData name="Denzel See" userId="a4de199cb2839998" providerId="LiveId" clId="{F46AB416-1FCD-40C9-A317-D87601D442F0}" dt="2023-08-08T14:22:36.928" v="718" actId="26606"/>
          <ac:spMkLst>
            <pc:docMk/>
            <pc:sldMk cId="1000935307" sldId="263"/>
            <ac:spMk id="26" creationId="{243462E7-1698-4B21-BE89-AEFAC7C2FEFA}"/>
          </ac:spMkLst>
        </pc:spChg>
        <pc:spChg chg="add del">
          <ac:chgData name="Denzel See" userId="a4de199cb2839998" providerId="LiveId" clId="{F46AB416-1FCD-40C9-A317-D87601D442F0}" dt="2023-08-08T14:22:37.473" v="720" actId="26606"/>
          <ac:spMkLst>
            <pc:docMk/>
            <pc:sldMk cId="1000935307" sldId="263"/>
            <ac:spMk id="28" creationId="{7E61F402-3445-458A-9A2B-D28FD288390C}"/>
          </ac:spMkLst>
        </pc:spChg>
        <pc:spChg chg="add del">
          <ac:chgData name="Denzel See" userId="a4de199cb2839998" providerId="LiveId" clId="{F46AB416-1FCD-40C9-A317-D87601D442F0}" dt="2023-08-08T14:22:38.490" v="722" actId="26606"/>
          <ac:spMkLst>
            <pc:docMk/>
            <pc:sldMk cId="1000935307" sldId="263"/>
            <ac:spMk id="34" creationId="{A440FBE6-72B7-43D4-A8EB-FDBC35FE56C6}"/>
          </ac:spMkLst>
        </pc:spChg>
        <pc:spChg chg="add del">
          <ac:chgData name="Denzel See" userId="a4de199cb2839998" providerId="LiveId" clId="{F46AB416-1FCD-40C9-A317-D87601D442F0}" dt="2023-08-08T14:22:38.899" v="724" actId="26606"/>
          <ac:spMkLst>
            <pc:docMk/>
            <pc:sldMk cId="1000935307" sldId="263"/>
            <ac:spMk id="40" creationId="{7E61F402-3445-458A-9A2B-D28FD288390C}"/>
          </ac:spMkLst>
        </pc:spChg>
        <pc:spChg chg="add">
          <ac:chgData name="Denzel See" userId="a4de199cb2839998" providerId="LiveId" clId="{F46AB416-1FCD-40C9-A317-D87601D442F0}" dt="2023-08-08T14:22:38.906" v="725" actId="26606"/>
          <ac:spMkLst>
            <pc:docMk/>
            <pc:sldMk cId="1000935307" sldId="263"/>
            <ac:spMk id="46" creationId="{333F0879-3DA0-4CB8-B35E-A0AD42558191}"/>
          </ac:spMkLst>
        </pc:spChg>
        <pc:spChg chg="add">
          <ac:chgData name="Denzel See" userId="a4de199cb2839998" providerId="LiveId" clId="{F46AB416-1FCD-40C9-A317-D87601D442F0}" dt="2023-08-08T14:22:38.906" v="725" actId="26606"/>
          <ac:spMkLst>
            <pc:docMk/>
            <pc:sldMk cId="1000935307" sldId="263"/>
            <ac:spMk id="47" creationId="{324D2183-F388-476E-92A9-D6639D698580}"/>
          </ac:spMkLst>
        </pc:spChg>
        <pc:spChg chg="add">
          <ac:chgData name="Denzel See" userId="a4de199cb2839998" providerId="LiveId" clId="{F46AB416-1FCD-40C9-A317-D87601D442F0}" dt="2023-08-08T14:22:38.906" v="725" actId="26606"/>
          <ac:spMkLst>
            <pc:docMk/>
            <pc:sldMk cId="1000935307" sldId="263"/>
            <ac:spMk id="48" creationId="{243462E7-1698-4B21-BE89-AEFAC7C2FEFA}"/>
          </ac:spMkLst>
        </pc:spChg>
        <pc:spChg chg="add">
          <ac:chgData name="Denzel See" userId="a4de199cb2839998" providerId="LiveId" clId="{F46AB416-1FCD-40C9-A317-D87601D442F0}" dt="2023-08-08T14:22:38.906" v="725" actId="26606"/>
          <ac:spMkLst>
            <pc:docMk/>
            <pc:sldMk cId="1000935307" sldId="263"/>
            <ac:spMk id="49" creationId="{6C22FCAC-D7EC-4A52-B153-FF761E2235B3}"/>
          </ac:spMkLst>
        </pc:spChg>
        <pc:grpChg chg="add del">
          <ac:chgData name="Denzel See" userId="a4de199cb2839998" providerId="LiveId" clId="{F46AB416-1FCD-40C9-A317-D87601D442F0}" dt="2023-08-08T14:22:32.928" v="716" actId="26606"/>
          <ac:grpSpMkLst>
            <pc:docMk/>
            <pc:sldMk cId="1000935307" sldId="263"/>
            <ac:grpSpMk id="13" creationId="{A673C096-95AE-4644-B76C-1DF1B667DC44}"/>
          </ac:grpSpMkLst>
        </pc:grpChg>
        <pc:grpChg chg="del">
          <ac:chgData name="Denzel See" userId="a4de199cb2839998" providerId="LiveId" clId="{F46AB416-1FCD-40C9-A317-D87601D442F0}" dt="2023-08-08T14:07:18.028" v="263"/>
          <ac:grpSpMkLst>
            <pc:docMk/>
            <pc:sldMk cId="1000935307" sldId="263"/>
            <ac:grpSpMk id="18" creationId="{82188758-E18A-4CE5-9D03-F4BF5D887C3F}"/>
          </ac:grpSpMkLst>
        </pc:grpChg>
        <pc:grpChg chg="add del">
          <ac:chgData name="Denzel See" userId="a4de199cb2839998" providerId="LiveId" clId="{F46AB416-1FCD-40C9-A317-D87601D442F0}" dt="2023-08-08T14:22:37.473" v="720" actId="26606"/>
          <ac:grpSpMkLst>
            <pc:docMk/>
            <pc:sldMk cId="1000935307" sldId="263"/>
            <ac:grpSpMk id="29" creationId="{A673C096-95AE-4644-B76C-1DF1B667DC44}"/>
          </ac:grpSpMkLst>
        </pc:grpChg>
        <pc:grpChg chg="add del">
          <ac:chgData name="Denzel See" userId="a4de199cb2839998" providerId="LiveId" clId="{F46AB416-1FCD-40C9-A317-D87601D442F0}" dt="2023-08-08T14:22:38.490" v="722" actId="26606"/>
          <ac:grpSpMkLst>
            <pc:docMk/>
            <pc:sldMk cId="1000935307" sldId="263"/>
            <ac:grpSpMk id="35" creationId="{647B8492-BC4D-4046-B35A-C38E03494068}"/>
          </ac:grpSpMkLst>
        </pc:grpChg>
        <pc:grpChg chg="add del">
          <ac:chgData name="Denzel See" userId="a4de199cb2839998" providerId="LiveId" clId="{F46AB416-1FCD-40C9-A317-D87601D442F0}" dt="2023-08-08T14:22:38.899" v="724" actId="26606"/>
          <ac:grpSpMkLst>
            <pc:docMk/>
            <pc:sldMk cId="1000935307" sldId="263"/>
            <ac:grpSpMk id="41" creationId="{A673C096-95AE-4644-B76C-1DF1B667DC44}"/>
          </ac:grpSpMkLst>
        </pc:grpChg>
        <pc:picChg chg="add mod">
          <ac:chgData name="Denzel See" userId="a4de199cb2839998" providerId="LiveId" clId="{F46AB416-1FCD-40C9-A317-D87601D442F0}" dt="2023-08-08T14:22:38.906" v="725" actId="26606"/>
          <ac:picMkLst>
            <pc:docMk/>
            <pc:sldMk cId="1000935307" sldId="263"/>
            <ac:picMk id="4" creationId="{4F78C744-347B-424A-7879-3A63D4997D8D}"/>
          </ac:picMkLst>
        </pc:picChg>
        <pc:picChg chg="del">
          <ac:chgData name="Denzel See" userId="a4de199cb2839998" providerId="LiveId" clId="{F46AB416-1FCD-40C9-A317-D87601D442F0}" dt="2023-08-08T14:07:34.829" v="267" actId="478"/>
          <ac:picMkLst>
            <pc:docMk/>
            <pc:sldMk cId="1000935307" sldId="263"/>
            <ac:picMk id="5" creationId="{6D24B945-776E-DB55-5734-CF429FA6893A}"/>
          </ac:picMkLst>
        </pc:picChg>
        <pc:picChg chg="del">
          <ac:chgData name="Denzel See" userId="a4de199cb2839998" providerId="LiveId" clId="{F46AB416-1FCD-40C9-A317-D87601D442F0}" dt="2023-08-08T14:07:18.028" v="263"/>
          <ac:picMkLst>
            <pc:docMk/>
            <pc:sldMk cId="1000935307" sldId="263"/>
            <ac:picMk id="22" creationId="{D42F4933-2ECF-4EE5-BCE4-F19E3CA609FE}"/>
          </ac:picMkLst>
        </pc:picChg>
        <pc:cxnChg chg="del">
          <ac:chgData name="Denzel See" userId="a4de199cb2839998" providerId="LiveId" clId="{F46AB416-1FCD-40C9-A317-D87601D442F0}" dt="2023-08-08T14:07:18.028" v="263"/>
          <ac:cxnSpMkLst>
            <pc:docMk/>
            <pc:sldMk cId="1000935307" sldId="263"/>
            <ac:cxnSpMk id="14" creationId="{381B4579-E2EA-4BD7-94FF-0A0BEE135C6B}"/>
          </ac:cxnSpMkLst>
        </pc:cxnChg>
        <pc:cxnChg chg="add del">
          <ac:chgData name="Denzel See" userId="a4de199cb2839998" providerId="LiveId" clId="{F46AB416-1FCD-40C9-A317-D87601D442F0}" dt="2023-08-08T14:22:32.928" v="716" actId="26606"/>
          <ac:cxnSpMkLst>
            <pc:docMk/>
            <pc:sldMk cId="1000935307" sldId="263"/>
            <ac:cxnSpMk id="21" creationId="{2BE880E9-2B86-4CDB-B5B7-308745CDD19D}"/>
          </ac:cxnSpMkLst>
        </pc:cxnChg>
        <pc:cxnChg chg="del">
          <ac:chgData name="Denzel See" userId="a4de199cb2839998" providerId="LiveId" clId="{F46AB416-1FCD-40C9-A317-D87601D442F0}" dt="2023-08-08T14:07:18.028" v="263"/>
          <ac:cxnSpMkLst>
            <pc:docMk/>
            <pc:sldMk cId="1000935307" sldId="263"/>
            <ac:cxnSpMk id="24" creationId="{C6FAC23C-014D-4AC5-AD1B-36F7D0E7EF32}"/>
          </ac:cxnSpMkLst>
        </pc:cxnChg>
        <pc:cxnChg chg="add del">
          <ac:chgData name="Denzel See" userId="a4de199cb2839998" providerId="LiveId" clId="{F46AB416-1FCD-40C9-A317-D87601D442F0}" dt="2023-08-08T14:22:37.473" v="720" actId="26606"/>
          <ac:cxnSpMkLst>
            <pc:docMk/>
            <pc:sldMk cId="1000935307" sldId="263"/>
            <ac:cxnSpMk id="32" creationId="{2BE880E9-2B86-4CDB-B5B7-308745CDD19D}"/>
          </ac:cxnSpMkLst>
        </pc:cxnChg>
        <pc:cxnChg chg="add del">
          <ac:chgData name="Denzel See" userId="a4de199cb2839998" providerId="LiveId" clId="{F46AB416-1FCD-40C9-A317-D87601D442F0}" dt="2023-08-08T14:22:38.490" v="722" actId="26606"/>
          <ac:cxnSpMkLst>
            <pc:docMk/>
            <pc:sldMk cId="1000935307" sldId="263"/>
            <ac:cxnSpMk id="38" creationId="{16652DC1-CA18-4263-AC06-BAB0B05EC783}"/>
          </ac:cxnSpMkLst>
        </pc:cxnChg>
        <pc:cxnChg chg="add del">
          <ac:chgData name="Denzel See" userId="a4de199cb2839998" providerId="LiveId" clId="{F46AB416-1FCD-40C9-A317-D87601D442F0}" dt="2023-08-08T14:22:38.899" v="724" actId="26606"/>
          <ac:cxnSpMkLst>
            <pc:docMk/>
            <pc:sldMk cId="1000935307" sldId="263"/>
            <ac:cxnSpMk id="44" creationId="{2BE880E9-2B86-4CDB-B5B7-308745CDD19D}"/>
          </ac:cxnSpMkLst>
        </pc:cxnChg>
      </pc:sldChg>
      <pc:sldChg chg="addSp modSp add mod setBg setClrOvrMap">
        <pc:chgData name="Denzel See" userId="a4de199cb2839998" providerId="LiveId" clId="{F46AB416-1FCD-40C9-A317-D87601D442F0}" dt="2023-08-08T14:22:44.438" v="726" actId="26606"/>
        <pc:sldMkLst>
          <pc:docMk/>
          <pc:sldMk cId="3359794883" sldId="264"/>
        </pc:sldMkLst>
        <pc:spChg chg="mod">
          <ac:chgData name="Denzel See" userId="a4de199cb2839998" providerId="LiveId" clId="{F46AB416-1FCD-40C9-A317-D87601D442F0}" dt="2023-08-08T14:22:44.438" v="726" actId="26606"/>
          <ac:spMkLst>
            <pc:docMk/>
            <pc:sldMk cId="3359794883" sldId="264"/>
            <ac:spMk id="2" creationId="{A2B7A095-B118-EE61-3936-C8991463855D}"/>
          </ac:spMkLst>
        </pc:spChg>
        <pc:spChg chg="add">
          <ac:chgData name="Denzel See" userId="a4de199cb2839998" providerId="LiveId" clId="{F46AB416-1FCD-40C9-A317-D87601D442F0}" dt="2023-08-08T14:22:44.438" v="726" actId="26606"/>
          <ac:spMkLst>
            <pc:docMk/>
            <pc:sldMk cId="3359794883" sldId="264"/>
            <ac:spMk id="16" creationId="{FDF8837B-BAE2-489A-8F93-69216307D5A5}"/>
          </ac:spMkLst>
        </pc:spChg>
        <pc:grpChg chg="add">
          <ac:chgData name="Denzel See" userId="a4de199cb2839998" providerId="LiveId" clId="{F46AB416-1FCD-40C9-A317-D87601D442F0}" dt="2023-08-08T14:22:44.438" v="726" actId="26606"/>
          <ac:grpSpMkLst>
            <pc:docMk/>
            <pc:sldMk cId="3359794883" sldId="264"/>
            <ac:grpSpMk id="8" creationId="{03E8C8A2-D2DA-42F8-84AA-AC5AB4251D29}"/>
          </ac:grpSpMkLst>
        </pc:grpChg>
        <pc:picChg chg="add">
          <ac:chgData name="Denzel See" userId="a4de199cb2839998" providerId="LiveId" clId="{F46AB416-1FCD-40C9-A317-D87601D442F0}" dt="2023-08-08T14:22:44.438" v="726" actId="26606"/>
          <ac:picMkLst>
            <pc:docMk/>
            <pc:sldMk cId="3359794883" sldId="264"/>
            <ac:picMk id="4" creationId="{B899F79C-F9C7-07C0-0926-C869338C1842}"/>
          </ac:picMkLst>
        </pc:picChg>
        <pc:cxnChg chg="add">
          <ac:chgData name="Denzel See" userId="a4de199cb2839998" providerId="LiveId" clId="{F46AB416-1FCD-40C9-A317-D87601D442F0}" dt="2023-08-08T14:22:44.438" v="726" actId="26606"/>
          <ac:cxnSpMkLst>
            <pc:docMk/>
            <pc:sldMk cId="3359794883" sldId="264"/>
            <ac:cxnSpMk id="14" creationId="{0DFD28A6-39F3-425F-8050-E5BF1B4523B2}"/>
          </ac:cxnSpMkLst>
        </pc:cxnChg>
        <pc:cxnChg chg="add">
          <ac:chgData name="Denzel See" userId="a4de199cb2839998" providerId="LiveId" clId="{F46AB416-1FCD-40C9-A317-D87601D442F0}" dt="2023-08-08T14:22:44.438" v="726" actId="26606"/>
          <ac:cxnSpMkLst>
            <pc:docMk/>
            <pc:sldMk cId="3359794883" sldId="264"/>
            <ac:cxnSpMk id="18" creationId="{B48BEE9B-A2F4-4BF3-9EAD-16E1A7FC2DC6}"/>
          </ac:cxnSpMkLst>
        </pc:cxnChg>
      </pc:sldChg>
      <pc:sldChg chg="addSp delSp modSp add mod setBg setClrOvrMap delDesignElem">
        <pc:chgData name="Denzel See" userId="a4de199cb2839998" providerId="LiveId" clId="{F46AB416-1FCD-40C9-A317-D87601D442F0}" dt="2023-08-08T14:26:09.651" v="746" actId="6549"/>
        <pc:sldMkLst>
          <pc:docMk/>
          <pc:sldMk cId="1193926713" sldId="265"/>
        </pc:sldMkLst>
        <pc:spChg chg="mod">
          <ac:chgData name="Denzel See" userId="a4de199cb2839998" providerId="LiveId" clId="{F46AB416-1FCD-40C9-A317-D87601D442F0}" dt="2023-08-08T14:26:05.193" v="744" actId="26606"/>
          <ac:spMkLst>
            <pc:docMk/>
            <pc:sldMk cId="1193926713" sldId="265"/>
            <ac:spMk id="2" creationId="{8EF49707-CB11-5F9C-B7D8-87E4CFE5FBDE}"/>
          </ac:spMkLst>
        </pc:spChg>
        <pc:spChg chg="mod">
          <ac:chgData name="Denzel See" userId="a4de199cb2839998" providerId="LiveId" clId="{F46AB416-1FCD-40C9-A317-D87601D442F0}" dt="2023-08-08T14:26:09.651" v="746" actId="6549"/>
          <ac:spMkLst>
            <pc:docMk/>
            <pc:sldMk cId="1193926713" sldId="265"/>
            <ac:spMk id="3" creationId="{17D213E5-54EB-B64C-E214-4B6B815263ED}"/>
          </ac:spMkLst>
        </pc:spChg>
        <pc:spChg chg="add del">
          <ac:chgData name="Denzel See" userId="a4de199cb2839998" providerId="LiveId" clId="{F46AB416-1FCD-40C9-A317-D87601D442F0}" dt="2023-08-08T14:26:05.193" v="744" actId="26606"/>
          <ac:spMkLst>
            <pc:docMk/>
            <pc:sldMk cId="1193926713" sldId="265"/>
            <ac:spMk id="9" creationId="{5EB8E3BF-F464-4900-8994-851061A9AD60}"/>
          </ac:spMkLst>
        </pc:spChg>
        <pc:spChg chg="add">
          <ac:chgData name="Denzel See" userId="a4de199cb2839998" providerId="LiveId" clId="{F46AB416-1FCD-40C9-A317-D87601D442F0}" dt="2023-08-08T14:26:05.193" v="744" actId="26606"/>
          <ac:spMkLst>
            <pc:docMk/>
            <pc:sldMk cId="1193926713" sldId="265"/>
            <ac:spMk id="16" creationId="{0B78BE18-6882-4FAA-BC8C-CA216E963816}"/>
          </ac:spMkLst>
        </pc:spChg>
        <pc:spChg chg="add">
          <ac:chgData name="Denzel See" userId="a4de199cb2839998" providerId="LiveId" clId="{F46AB416-1FCD-40C9-A317-D87601D442F0}" dt="2023-08-08T14:26:05.193" v="744" actId="26606"/>
          <ac:spMkLst>
            <pc:docMk/>
            <pc:sldMk cId="1193926713" sldId="265"/>
            <ac:spMk id="18" creationId="{1A34F12D-8C0F-46CA-9F4A-D56193C37E3A}"/>
          </ac:spMkLst>
        </pc:spChg>
        <pc:spChg chg="add">
          <ac:chgData name="Denzel See" userId="a4de199cb2839998" providerId="LiveId" clId="{F46AB416-1FCD-40C9-A317-D87601D442F0}" dt="2023-08-08T14:26:05.193" v="744" actId="26606"/>
          <ac:spMkLst>
            <pc:docMk/>
            <pc:sldMk cId="1193926713" sldId="265"/>
            <ac:spMk id="20" creationId="{F3838012-22B6-4303-8F29-04E1419B3A57}"/>
          </ac:spMkLst>
        </pc:spChg>
        <pc:spChg chg="del">
          <ac:chgData name="Denzel See" userId="a4de199cb2839998" providerId="LiveId" clId="{F46AB416-1FCD-40C9-A317-D87601D442F0}" dt="2023-08-08T14:23:21.284" v="730"/>
          <ac:spMkLst>
            <pc:docMk/>
            <pc:sldMk cId="1193926713" sldId="265"/>
            <ac:spMk id="47" creationId="{6A862265-5CA3-4C40-8582-7534C3B03C2A}"/>
          </ac:spMkLst>
        </pc:spChg>
        <pc:spChg chg="del">
          <ac:chgData name="Denzel See" userId="a4de199cb2839998" providerId="LiveId" clId="{F46AB416-1FCD-40C9-A317-D87601D442F0}" dt="2023-08-08T14:23:21.284" v="730"/>
          <ac:spMkLst>
            <pc:docMk/>
            <pc:sldMk cId="1193926713" sldId="265"/>
            <ac:spMk id="48" creationId="{C6870151-9189-4C3A-8379-EF3D95827A0A}"/>
          </ac:spMkLst>
        </pc:spChg>
        <pc:spChg chg="del">
          <ac:chgData name="Denzel See" userId="a4de199cb2839998" providerId="LiveId" clId="{F46AB416-1FCD-40C9-A317-D87601D442F0}" dt="2023-08-08T14:23:21.284" v="730"/>
          <ac:spMkLst>
            <pc:docMk/>
            <pc:sldMk cId="1193926713" sldId="265"/>
            <ac:spMk id="49" creationId="{600EF80B-0391-4082-9AF5-F15B091B4CE9}"/>
          </ac:spMkLst>
        </pc:spChg>
        <pc:spChg chg="del">
          <ac:chgData name="Denzel See" userId="a4de199cb2839998" providerId="LiveId" clId="{F46AB416-1FCD-40C9-A317-D87601D442F0}" dt="2023-08-08T14:23:21.284" v="730"/>
          <ac:spMkLst>
            <pc:docMk/>
            <pc:sldMk cId="1193926713" sldId="265"/>
            <ac:spMk id="50" creationId="{123EA69C-102A-4DD0-9547-05DCD271D159}"/>
          </ac:spMkLst>
        </pc:spChg>
        <pc:spChg chg="del">
          <ac:chgData name="Denzel See" userId="a4de199cb2839998" providerId="LiveId" clId="{F46AB416-1FCD-40C9-A317-D87601D442F0}" dt="2023-08-08T14:23:21.284" v="730"/>
          <ac:spMkLst>
            <pc:docMk/>
            <pc:sldMk cId="1193926713" sldId="265"/>
            <ac:spMk id="53" creationId="{3FBF03E8-C602-4192-9C52-F84B29FDCC88}"/>
          </ac:spMkLst>
        </pc:spChg>
        <pc:grpChg chg="add">
          <ac:chgData name="Denzel See" userId="a4de199cb2839998" providerId="LiveId" clId="{F46AB416-1FCD-40C9-A317-D87601D442F0}" dt="2023-08-08T14:26:05.193" v="744" actId="26606"/>
          <ac:grpSpMkLst>
            <pc:docMk/>
            <pc:sldMk cId="1193926713" sldId="265"/>
            <ac:grpSpMk id="24" creationId="{F03F5A17-2CE9-4ADD-9FAF-C1A0BB39CD0A}"/>
          </ac:grpSpMkLst>
        </pc:grpChg>
        <pc:picChg chg="add mod ord">
          <ac:chgData name="Denzel See" userId="a4de199cb2839998" providerId="LiveId" clId="{F46AB416-1FCD-40C9-A317-D87601D442F0}" dt="2023-08-08T14:26:05.193" v="744" actId="26606"/>
          <ac:picMkLst>
            <pc:docMk/>
            <pc:sldMk cId="1193926713" sldId="265"/>
            <ac:picMk id="4" creationId="{0BBD35E1-83DF-FCAE-78F4-33C82F5B6A70}"/>
          </ac:picMkLst>
        </pc:picChg>
        <pc:picChg chg="del">
          <ac:chgData name="Denzel See" userId="a4de199cb2839998" providerId="LiveId" clId="{F46AB416-1FCD-40C9-A317-D87601D442F0}" dt="2023-08-08T14:23:24.288" v="731" actId="478"/>
          <ac:picMkLst>
            <pc:docMk/>
            <pc:sldMk cId="1193926713" sldId="265"/>
            <ac:picMk id="5" creationId="{47FD6343-2CAA-3801-5ED8-1C0A5A620DCD}"/>
          </ac:picMkLst>
        </pc:picChg>
        <pc:cxnChg chg="add del">
          <ac:chgData name="Denzel See" userId="a4de199cb2839998" providerId="LiveId" clId="{F46AB416-1FCD-40C9-A317-D87601D442F0}" dt="2023-08-08T14:26:05.193" v="744" actId="26606"/>
          <ac:cxnSpMkLst>
            <pc:docMk/>
            <pc:sldMk cId="1193926713" sldId="265"/>
            <ac:cxnSpMk id="11" creationId="{8E0602D6-3A81-42F8-AE67-1BAAFC967CB0}"/>
          </ac:cxnSpMkLst>
        </pc:cxnChg>
        <pc:cxnChg chg="add">
          <ac:chgData name="Denzel See" userId="a4de199cb2839998" providerId="LiveId" clId="{F46AB416-1FCD-40C9-A317-D87601D442F0}" dt="2023-08-08T14:26:05.193" v="744" actId="26606"/>
          <ac:cxnSpMkLst>
            <pc:docMk/>
            <pc:sldMk cId="1193926713" sldId="265"/>
            <ac:cxnSpMk id="22" creationId="{AB061FF5-9F81-427C-8DA5-3989395517FB}"/>
          </ac:cxnSpMkLst>
        </pc:cxnChg>
        <pc:cxnChg chg="del">
          <ac:chgData name="Denzel See" userId="a4de199cb2839998" providerId="LiveId" clId="{F46AB416-1FCD-40C9-A317-D87601D442F0}" dt="2023-08-08T14:23:21.284" v="730"/>
          <ac:cxnSpMkLst>
            <pc:docMk/>
            <pc:sldMk cId="1193926713" sldId="265"/>
            <ac:cxnSpMk id="51" creationId="{D33AC32D-5F44-45F7-A0BD-7C11A86BED57}"/>
          </ac:cxnSpMkLst>
        </pc:cxnChg>
      </pc:sldChg>
      <pc:sldChg chg="modSp add mod">
        <pc:chgData name="Denzel See" userId="a4de199cb2839998" providerId="LiveId" clId="{F46AB416-1FCD-40C9-A317-D87601D442F0}" dt="2023-08-08T14:46:10.089" v="1704" actId="27636"/>
        <pc:sldMkLst>
          <pc:docMk/>
          <pc:sldMk cId="1683954468" sldId="274"/>
        </pc:sldMkLst>
        <pc:spChg chg="mod">
          <ac:chgData name="Denzel See" userId="a4de199cb2839998" providerId="LiveId" clId="{F46AB416-1FCD-40C9-A317-D87601D442F0}" dt="2023-08-08T14:46:10.089" v="1704" actId="27636"/>
          <ac:spMkLst>
            <pc:docMk/>
            <pc:sldMk cId="1683954468" sldId="274"/>
            <ac:spMk id="2" creationId="{25BB89DC-82C4-A2AE-CE3F-F977AD2DF603}"/>
          </ac:spMkLst>
        </pc:spChg>
        <pc:spChg chg="mod">
          <ac:chgData name="Denzel See" userId="a4de199cb2839998" providerId="LiveId" clId="{F46AB416-1FCD-40C9-A317-D87601D442F0}" dt="2023-08-08T14:46:04.524" v="1702" actId="1076"/>
          <ac:spMkLst>
            <pc:docMk/>
            <pc:sldMk cId="1683954468" sldId="274"/>
            <ac:spMk id="3" creationId="{E2B798EF-09B1-CB58-0E64-E2B75E7A58F9}"/>
          </ac:spMkLst>
        </pc:spChg>
      </pc:sldChg>
      <pc:sldChg chg="addSp delSp modSp add mod setBg delDesignElem">
        <pc:chgData name="Denzel See" userId="a4de199cb2839998" providerId="LiveId" clId="{F46AB416-1FCD-40C9-A317-D87601D442F0}" dt="2023-08-08T14:52:28.622" v="1941" actId="1076"/>
        <pc:sldMkLst>
          <pc:docMk/>
          <pc:sldMk cId="883892222" sldId="277"/>
        </pc:sldMkLst>
        <pc:spChg chg="mod">
          <ac:chgData name="Denzel See" userId="a4de199cb2839998" providerId="LiveId" clId="{F46AB416-1FCD-40C9-A317-D87601D442F0}" dt="2023-08-08T14:50:32.272" v="1883" actId="20577"/>
          <ac:spMkLst>
            <pc:docMk/>
            <pc:sldMk cId="883892222" sldId="277"/>
            <ac:spMk id="2" creationId="{4BE0351A-6B11-7E85-6B2F-857DC459D847}"/>
          </ac:spMkLst>
        </pc:spChg>
        <pc:spChg chg="del mod">
          <ac:chgData name="Denzel See" userId="a4de199cb2839998" providerId="LiveId" clId="{F46AB416-1FCD-40C9-A317-D87601D442F0}" dt="2023-08-08T14:48:06.491" v="1741"/>
          <ac:spMkLst>
            <pc:docMk/>
            <pc:sldMk cId="883892222" sldId="277"/>
            <ac:spMk id="5" creationId="{ED512A66-93A5-1A5A-8C13-67A313FA7941}"/>
          </ac:spMkLst>
        </pc:spChg>
        <pc:spChg chg="add mod">
          <ac:chgData name="Denzel See" userId="a4de199cb2839998" providerId="LiveId" clId="{F46AB416-1FCD-40C9-A317-D87601D442F0}" dt="2023-08-08T14:52:24.334" v="1939" actId="1076"/>
          <ac:spMkLst>
            <pc:docMk/>
            <pc:sldMk cId="883892222" sldId="277"/>
            <ac:spMk id="7" creationId="{4561342E-69C5-153A-EBC0-64927DABE9F0}"/>
          </ac:spMkLst>
        </pc:spChg>
        <pc:spChg chg="del">
          <ac:chgData name="Denzel See" userId="a4de199cb2839998" providerId="LiveId" clId="{F46AB416-1FCD-40C9-A317-D87601D442F0}" dt="2023-08-08T14:34:59.879" v="865"/>
          <ac:spMkLst>
            <pc:docMk/>
            <pc:sldMk cId="883892222" sldId="277"/>
            <ac:spMk id="10" creationId="{17424F32-2789-4FF9-8E8A-1252284BF600}"/>
          </ac:spMkLst>
        </pc:spChg>
        <pc:picChg chg="del">
          <ac:chgData name="Denzel See" userId="a4de199cb2839998" providerId="LiveId" clId="{F46AB416-1FCD-40C9-A317-D87601D442F0}" dt="2023-08-08T14:48:06.489" v="1739" actId="478"/>
          <ac:picMkLst>
            <pc:docMk/>
            <pc:sldMk cId="883892222" sldId="277"/>
            <ac:picMk id="4" creationId="{3D722657-D09B-16EE-5C1B-5BCBD0973CFE}"/>
          </ac:picMkLst>
        </pc:picChg>
        <pc:picChg chg="add mod">
          <ac:chgData name="Denzel See" userId="a4de199cb2839998" providerId="LiveId" clId="{F46AB416-1FCD-40C9-A317-D87601D442F0}" dt="2023-08-08T14:52:28.622" v="1941" actId="1076"/>
          <ac:picMkLst>
            <pc:docMk/>
            <pc:sldMk cId="883892222" sldId="277"/>
            <ac:picMk id="6" creationId="{425E365E-59DA-CD72-7D2B-24DD576D77D2}"/>
          </ac:picMkLst>
        </pc:picChg>
        <pc:picChg chg="del">
          <ac:chgData name="Denzel See" userId="a4de199cb2839998" providerId="LiveId" clId="{F46AB416-1FCD-40C9-A317-D87601D442F0}" dt="2023-08-08T14:34:59.879" v="865"/>
          <ac:picMkLst>
            <pc:docMk/>
            <pc:sldMk cId="883892222" sldId="277"/>
            <ac:picMk id="12" creationId="{D708C46E-BB60-4B97-8327-D3A475C008E5}"/>
          </ac:picMkLst>
        </pc:picChg>
        <pc:cxnChg chg="del">
          <ac:chgData name="Denzel See" userId="a4de199cb2839998" providerId="LiveId" clId="{F46AB416-1FCD-40C9-A317-D87601D442F0}" dt="2023-08-08T14:34:59.879" v="865"/>
          <ac:cxnSpMkLst>
            <pc:docMk/>
            <pc:sldMk cId="883892222" sldId="277"/>
            <ac:cxnSpMk id="14" creationId="{8042755C-F24C-4D08-8E4C-E646382C3634}"/>
          </ac:cxnSpMkLst>
        </pc:cxnChg>
        <pc:cxnChg chg="del">
          <ac:chgData name="Denzel See" userId="a4de199cb2839998" providerId="LiveId" clId="{F46AB416-1FCD-40C9-A317-D87601D442F0}" dt="2023-08-08T14:34:59.879" v="865"/>
          <ac:cxnSpMkLst>
            <pc:docMk/>
            <pc:sldMk cId="883892222" sldId="277"/>
            <ac:cxnSpMk id="16" creationId="{63E94A00-1A92-47F4-9E2D-E51DFF9016D4}"/>
          </ac:cxnSpMkLst>
        </pc:cxnChg>
      </pc:sldChg>
      <pc:sldChg chg="addSp delSp modSp add mod">
        <pc:chgData name="Denzel See" userId="a4de199cb2839998" providerId="LiveId" clId="{F46AB416-1FCD-40C9-A317-D87601D442F0}" dt="2023-08-08T15:08:24.941" v="2744" actId="20577"/>
        <pc:sldMkLst>
          <pc:docMk/>
          <pc:sldMk cId="2935870523" sldId="285"/>
        </pc:sldMkLst>
        <pc:spChg chg="mod">
          <ac:chgData name="Denzel See" userId="a4de199cb2839998" providerId="LiveId" clId="{F46AB416-1FCD-40C9-A317-D87601D442F0}" dt="2023-08-08T15:02:00.026" v="2432" actId="27636"/>
          <ac:spMkLst>
            <pc:docMk/>
            <pc:sldMk cId="2935870523" sldId="285"/>
            <ac:spMk id="4" creationId="{1CDA06A6-549F-732E-34A1-8AA98374C466}"/>
          </ac:spMkLst>
        </pc:spChg>
        <pc:spChg chg="add del">
          <ac:chgData name="Denzel See" userId="a4de199cb2839998" providerId="LiveId" clId="{F46AB416-1FCD-40C9-A317-D87601D442F0}" dt="2023-08-08T15:06:45.492" v="2720" actId="22"/>
          <ac:spMkLst>
            <pc:docMk/>
            <pc:sldMk cId="2935870523" sldId="285"/>
            <ac:spMk id="6" creationId="{3F09D1A1-8479-E126-CFBA-98E6C506DAD5}"/>
          </ac:spMkLst>
        </pc:spChg>
        <pc:spChg chg="add mod">
          <ac:chgData name="Denzel See" userId="a4de199cb2839998" providerId="LiveId" clId="{F46AB416-1FCD-40C9-A317-D87601D442F0}" dt="2023-08-08T15:08:24.941" v="2744" actId="20577"/>
          <ac:spMkLst>
            <pc:docMk/>
            <pc:sldMk cId="2935870523" sldId="285"/>
            <ac:spMk id="8" creationId="{9070DDD0-9621-C1CA-76AF-C3F7FEB68172}"/>
          </ac:spMkLst>
        </pc:spChg>
      </pc:sldChg>
      <pc:sldChg chg="modSp add mod ord">
        <pc:chgData name="Denzel See" userId="a4de199cb2839998" providerId="LiveId" clId="{F46AB416-1FCD-40C9-A317-D87601D442F0}" dt="2023-08-08T14:19:28.780" v="550"/>
        <pc:sldMkLst>
          <pc:docMk/>
          <pc:sldMk cId="1189165432" sldId="286"/>
        </pc:sldMkLst>
        <pc:spChg chg="mod">
          <ac:chgData name="Denzel See" userId="a4de199cb2839998" providerId="LiveId" clId="{F46AB416-1FCD-40C9-A317-D87601D442F0}" dt="2023-08-08T14:10:37.271" v="446"/>
          <ac:spMkLst>
            <pc:docMk/>
            <pc:sldMk cId="1189165432" sldId="286"/>
            <ac:spMk id="2" creationId="{25BD27F9-2CC2-BFA0-3FFD-1D0CEBE9398A}"/>
          </ac:spMkLst>
        </pc:spChg>
        <pc:spChg chg="mod">
          <ac:chgData name="Denzel See" userId="a4de199cb2839998" providerId="LiveId" clId="{F46AB416-1FCD-40C9-A317-D87601D442F0}" dt="2023-08-08T14:19:24.968" v="548" actId="20577"/>
          <ac:spMkLst>
            <pc:docMk/>
            <pc:sldMk cId="1189165432" sldId="286"/>
            <ac:spMk id="3" creationId="{ECD34BA5-2098-9DB0-F51C-999AA543EC41}"/>
          </ac:spMkLst>
        </pc:spChg>
      </pc:sldChg>
      <pc:sldChg chg="addSp delSp modSp add mod setBg delDesignElem">
        <pc:chgData name="Denzel See" userId="a4de199cb2839998" providerId="LiveId" clId="{F46AB416-1FCD-40C9-A317-D87601D442F0}" dt="2023-08-08T14:16:02.305" v="467" actId="26606"/>
        <pc:sldMkLst>
          <pc:docMk/>
          <pc:sldMk cId="2309722490" sldId="287"/>
        </pc:sldMkLst>
        <pc:spChg chg="mod">
          <ac:chgData name="Denzel See" userId="a4de199cb2839998" providerId="LiveId" clId="{F46AB416-1FCD-40C9-A317-D87601D442F0}" dt="2023-08-08T14:16:02.305" v="467" actId="26606"/>
          <ac:spMkLst>
            <pc:docMk/>
            <pc:sldMk cId="2309722490" sldId="287"/>
            <ac:spMk id="2" creationId="{2AE72376-F5FA-A6B2-112E-6D3571C49F92}"/>
          </ac:spMkLst>
        </pc:spChg>
        <pc:spChg chg="mod">
          <ac:chgData name="Denzel See" userId="a4de199cb2839998" providerId="LiveId" clId="{F46AB416-1FCD-40C9-A317-D87601D442F0}" dt="2023-08-08T14:16:02.305" v="467" actId="26606"/>
          <ac:spMkLst>
            <pc:docMk/>
            <pc:sldMk cId="2309722490" sldId="287"/>
            <ac:spMk id="9" creationId="{62BA2A68-3936-48DE-CE81-6BB77A02667C}"/>
          </ac:spMkLst>
        </pc:spChg>
        <pc:spChg chg="del">
          <ac:chgData name="Denzel See" userId="a4de199cb2839998" providerId="LiveId" clId="{F46AB416-1FCD-40C9-A317-D87601D442F0}" dt="2023-08-08T14:06:49.040" v="246"/>
          <ac:spMkLst>
            <pc:docMk/>
            <pc:sldMk cId="2309722490" sldId="287"/>
            <ac:spMk id="12" creationId="{3193BA5C-B8F3-4972-BA54-014C48FAFA42}"/>
          </ac:spMkLst>
        </pc:spChg>
        <pc:spChg chg="del">
          <ac:chgData name="Denzel See" userId="a4de199cb2839998" providerId="LiveId" clId="{F46AB416-1FCD-40C9-A317-D87601D442F0}" dt="2023-08-08T14:06:49.040" v="246"/>
          <ac:spMkLst>
            <pc:docMk/>
            <pc:sldMk cId="2309722490" sldId="287"/>
            <ac:spMk id="16" creationId="{05B93327-222A-4DAC-9163-371BF44CDB0C}"/>
          </ac:spMkLst>
        </pc:spChg>
        <pc:spChg chg="add del">
          <ac:chgData name="Denzel See" userId="a4de199cb2839998" providerId="LiveId" clId="{F46AB416-1FCD-40C9-A317-D87601D442F0}" dt="2023-08-08T14:15:59.320" v="460" actId="26606"/>
          <ac:spMkLst>
            <pc:docMk/>
            <pc:sldMk cId="2309722490" sldId="287"/>
            <ac:spMk id="21" creationId="{9401732C-37EE-4B98-A709-9530173F3802}"/>
          </ac:spMkLst>
        </pc:spChg>
        <pc:spChg chg="del">
          <ac:chgData name="Denzel See" userId="a4de199cb2839998" providerId="LiveId" clId="{F46AB416-1FCD-40C9-A317-D87601D442F0}" dt="2023-08-08T14:06:49.040" v="246"/>
          <ac:spMkLst>
            <pc:docMk/>
            <pc:sldMk cId="2309722490" sldId="287"/>
            <ac:spMk id="22" creationId="{56388820-A63D-463C-9DBC-060A5ABE33B6}"/>
          </ac:spMkLst>
        </pc:spChg>
        <pc:spChg chg="add del">
          <ac:chgData name="Denzel See" userId="a4de199cb2839998" providerId="LiveId" clId="{F46AB416-1FCD-40C9-A317-D87601D442F0}" dt="2023-08-08T14:16:02.259" v="466" actId="26606"/>
          <ac:spMkLst>
            <pc:docMk/>
            <pc:sldMk cId="2309722490" sldId="287"/>
            <ac:spMk id="28" creationId="{857E618C-1D7B-4A51-90C1-6106CD8A1AE7}"/>
          </ac:spMkLst>
        </pc:spChg>
        <pc:spChg chg="add del">
          <ac:chgData name="Denzel See" userId="a4de199cb2839998" providerId="LiveId" clId="{F46AB416-1FCD-40C9-A317-D87601D442F0}" dt="2023-08-08T14:16:00.100" v="462" actId="26606"/>
          <ac:spMkLst>
            <pc:docMk/>
            <pc:sldMk cId="2309722490" sldId="287"/>
            <ac:spMk id="30" creationId="{E89B1776-F953-4C0F-8E85-E9C66B1EF003}"/>
          </ac:spMkLst>
        </pc:spChg>
        <pc:spChg chg="add del">
          <ac:chgData name="Denzel See" userId="a4de199cb2839998" providerId="LiveId" clId="{F46AB416-1FCD-40C9-A317-D87601D442F0}" dt="2023-08-08T14:16:00.100" v="462" actId="26606"/>
          <ac:spMkLst>
            <pc:docMk/>
            <pc:sldMk cId="2309722490" sldId="287"/>
            <ac:spMk id="36" creationId="{575E71FA-50BD-43F8-8C98-04339283A93D}"/>
          </ac:spMkLst>
        </pc:spChg>
        <pc:spChg chg="add del">
          <ac:chgData name="Denzel See" userId="a4de199cb2839998" providerId="LiveId" clId="{F46AB416-1FCD-40C9-A317-D87601D442F0}" dt="2023-08-08T14:16:01.319" v="464" actId="26606"/>
          <ac:spMkLst>
            <pc:docMk/>
            <pc:sldMk cId="2309722490" sldId="287"/>
            <ac:spMk id="40" creationId="{333F0879-3DA0-4CB8-B35E-A0AD42558191}"/>
          </ac:spMkLst>
        </pc:spChg>
        <pc:spChg chg="add del">
          <ac:chgData name="Denzel See" userId="a4de199cb2839998" providerId="LiveId" clId="{F46AB416-1FCD-40C9-A317-D87601D442F0}" dt="2023-08-08T14:16:01.319" v="464" actId="26606"/>
          <ac:spMkLst>
            <pc:docMk/>
            <pc:sldMk cId="2309722490" sldId="287"/>
            <ac:spMk id="41" creationId="{324D2183-F388-476E-92A9-D6639D698580}"/>
          </ac:spMkLst>
        </pc:spChg>
        <pc:spChg chg="add del">
          <ac:chgData name="Denzel See" userId="a4de199cb2839998" providerId="LiveId" clId="{F46AB416-1FCD-40C9-A317-D87601D442F0}" dt="2023-08-08T14:16:01.319" v="464" actId="26606"/>
          <ac:spMkLst>
            <pc:docMk/>
            <pc:sldMk cId="2309722490" sldId="287"/>
            <ac:spMk id="42" creationId="{243462E7-1698-4B21-BE89-AEFAC7C2FEFA}"/>
          </ac:spMkLst>
        </pc:spChg>
        <pc:spChg chg="add del">
          <ac:chgData name="Denzel See" userId="a4de199cb2839998" providerId="LiveId" clId="{F46AB416-1FCD-40C9-A317-D87601D442F0}" dt="2023-08-08T14:16:01.319" v="464" actId="26606"/>
          <ac:spMkLst>
            <pc:docMk/>
            <pc:sldMk cId="2309722490" sldId="287"/>
            <ac:spMk id="43" creationId="{6C22FCAC-D7EC-4A52-B153-FF761E2235B3}"/>
          </ac:spMkLst>
        </pc:spChg>
        <pc:spChg chg="add del">
          <ac:chgData name="Denzel See" userId="a4de199cb2839998" providerId="LiveId" clId="{F46AB416-1FCD-40C9-A317-D87601D442F0}" dt="2023-08-08T14:16:02.259" v="466" actId="26606"/>
          <ac:spMkLst>
            <pc:docMk/>
            <pc:sldMk cId="2309722490" sldId="287"/>
            <ac:spMk id="49" creationId="{1CD07172-CD61-45EB-BEE3-F644503E5C8A}"/>
          </ac:spMkLst>
        </pc:spChg>
        <pc:spChg chg="add del">
          <ac:chgData name="Denzel See" userId="a4de199cb2839998" providerId="LiveId" clId="{F46AB416-1FCD-40C9-A317-D87601D442F0}" dt="2023-08-08T14:16:02.259" v="466" actId="26606"/>
          <ac:spMkLst>
            <pc:docMk/>
            <pc:sldMk cId="2309722490" sldId="287"/>
            <ac:spMk id="50" creationId="{1EADA5DB-ED12-413A-AAB5-6A8D1152E6C4}"/>
          </ac:spMkLst>
        </pc:spChg>
        <pc:spChg chg="add del">
          <ac:chgData name="Denzel See" userId="a4de199cb2839998" providerId="LiveId" clId="{F46AB416-1FCD-40C9-A317-D87601D442F0}" dt="2023-08-08T14:16:02.259" v="466" actId="26606"/>
          <ac:spMkLst>
            <pc:docMk/>
            <pc:sldMk cId="2309722490" sldId="287"/>
            <ac:spMk id="51" creationId="{8BA45E5C-ACB9-49E8-B4DB-5255C2376673}"/>
          </ac:spMkLst>
        </pc:spChg>
        <pc:spChg chg="add">
          <ac:chgData name="Denzel See" userId="a4de199cb2839998" providerId="LiveId" clId="{F46AB416-1FCD-40C9-A317-D87601D442F0}" dt="2023-08-08T14:16:02.305" v="467" actId="26606"/>
          <ac:spMkLst>
            <pc:docMk/>
            <pc:sldMk cId="2309722490" sldId="287"/>
            <ac:spMk id="57" creationId="{9401732C-37EE-4B98-A709-9530173F3802}"/>
          </ac:spMkLst>
        </pc:spChg>
        <pc:grpChg chg="add del">
          <ac:chgData name="Denzel See" userId="a4de199cb2839998" providerId="LiveId" clId="{F46AB416-1FCD-40C9-A317-D87601D442F0}" dt="2023-08-08T14:15:59.320" v="460" actId="26606"/>
          <ac:grpSpMkLst>
            <pc:docMk/>
            <pc:sldMk cId="2309722490" sldId="287"/>
            <ac:grpSpMk id="11" creationId="{749C117F-F390-437B-ADB0-57E87EFF34F5}"/>
          </ac:grpSpMkLst>
        </pc:grpChg>
        <pc:grpChg chg="del">
          <ac:chgData name="Denzel See" userId="a4de199cb2839998" providerId="LiveId" clId="{F46AB416-1FCD-40C9-A317-D87601D442F0}" dt="2023-08-08T14:06:49.040" v="246"/>
          <ac:grpSpMkLst>
            <pc:docMk/>
            <pc:sldMk cId="2309722490" sldId="287"/>
            <ac:grpSpMk id="18" creationId="{14EE34E3-F117-4487-8ACF-33DA65FA11B3}"/>
          </ac:grpSpMkLst>
        </pc:grpChg>
        <pc:grpChg chg="add del">
          <ac:chgData name="Denzel See" userId="a4de199cb2839998" providerId="LiveId" clId="{F46AB416-1FCD-40C9-A317-D87601D442F0}" dt="2023-08-08T14:15:59.320" v="460" actId="26606"/>
          <ac:grpSpMkLst>
            <pc:docMk/>
            <pc:sldMk cId="2309722490" sldId="287"/>
            <ac:grpSpMk id="23" creationId="{654E48C8-2A00-4C54-BC9C-B18EE49E9C13}"/>
          </ac:grpSpMkLst>
        </pc:grpChg>
        <pc:grpChg chg="add del">
          <ac:chgData name="Denzel See" userId="a4de199cb2839998" providerId="LiveId" clId="{F46AB416-1FCD-40C9-A317-D87601D442F0}" dt="2023-08-08T14:16:00.100" v="462" actId="26606"/>
          <ac:grpSpMkLst>
            <pc:docMk/>
            <pc:sldMk cId="2309722490" sldId="287"/>
            <ac:grpSpMk id="31" creationId="{749C117F-F390-437B-ADB0-57E87EFF34F5}"/>
          </ac:grpSpMkLst>
        </pc:grpChg>
        <pc:grpChg chg="add del">
          <ac:chgData name="Denzel See" userId="a4de199cb2839998" providerId="LiveId" clId="{F46AB416-1FCD-40C9-A317-D87601D442F0}" dt="2023-08-08T14:16:00.100" v="462" actId="26606"/>
          <ac:grpSpMkLst>
            <pc:docMk/>
            <pc:sldMk cId="2309722490" sldId="287"/>
            <ac:grpSpMk id="37" creationId="{CF1AA7F6-A589-4BC8-BC72-2CA6DC908398}"/>
          </ac:grpSpMkLst>
        </pc:grpChg>
        <pc:grpChg chg="add del">
          <ac:chgData name="Denzel See" userId="a4de199cb2839998" providerId="LiveId" clId="{F46AB416-1FCD-40C9-A317-D87601D442F0}" dt="2023-08-08T14:16:02.259" v="466" actId="26606"/>
          <ac:grpSpMkLst>
            <pc:docMk/>
            <pc:sldMk cId="2309722490" sldId="287"/>
            <ac:grpSpMk id="45" creationId="{749C117F-F390-437B-ADB0-57E87EFF34F5}"/>
          </ac:grpSpMkLst>
        </pc:grpChg>
        <pc:grpChg chg="add">
          <ac:chgData name="Denzel See" userId="a4de199cb2839998" providerId="LiveId" clId="{F46AB416-1FCD-40C9-A317-D87601D442F0}" dt="2023-08-08T14:16:02.305" v="467" actId="26606"/>
          <ac:grpSpMkLst>
            <pc:docMk/>
            <pc:sldMk cId="2309722490" sldId="287"/>
            <ac:grpSpMk id="53" creationId="{749C117F-F390-437B-ADB0-57E87EFF34F5}"/>
          </ac:grpSpMkLst>
        </pc:grpChg>
        <pc:grpChg chg="add">
          <ac:chgData name="Denzel See" userId="a4de199cb2839998" providerId="LiveId" clId="{F46AB416-1FCD-40C9-A317-D87601D442F0}" dt="2023-08-08T14:16:02.305" v="467" actId="26606"/>
          <ac:grpSpMkLst>
            <pc:docMk/>
            <pc:sldMk cId="2309722490" sldId="287"/>
            <ac:grpSpMk id="58" creationId="{654E48C8-2A00-4C54-BC9C-B18EE49E9C13}"/>
          </ac:grpSpMkLst>
        </pc:grpChg>
        <pc:picChg chg="add mod">
          <ac:chgData name="Denzel See" userId="a4de199cb2839998" providerId="LiveId" clId="{F46AB416-1FCD-40C9-A317-D87601D442F0}" dt="2023-08-08T14:16:02.305" v="467" actId="26606"/>
          <ac:picMkLst>
            <pc:docMk/>
            <pc:sldMk cId="2309722490" sldId="287"/>
            <ac:picMk id="4" creationId="{8BFF8936-A6CC-C58A-8C98-186AE49877F5}"/>
          </ac:picMkLst>
        </pc:picChg>
        <pc:picChg chg="del">
          <ac:chgData name="Denzel See" userId="a4de199cb2839998" providerId="LiveId" clId="{F46AB416-1FCD-40C9-A317-D87601D442F0}" dt="2023-08-08T14:06:50.740" v="249" actId="478"/>
          <ac:picMkLst>
            <pc:docMk/>
            <pc:sldMk cId="2309722490" sldId="287"/>
            <ac:picMk id="5" creationId="{0FE38703-F858-1FB3-C3FF-9B8D055B3E40}"/>
          </ac:picMkLst>
        </pc:picChg>
        <pc:picChg chg="del">
          <ac:chgData name="Denzel See" userId="a4de199cb2839998" providerId="LiveId" clId="{F46AB416-1FCD-40C9-A317-D87601D442F0}" dt="2023-08-08T14:06:49.040" v="246"/>
          <ac:picMkLst>
            <pc:docMk/>
            <pc:sldMk cId="2309722490" sldId="287"/>
            <ac:picMk id="24" creationId="{C04ED70F-D6FD-4EB1-A171-D30F885FE73E}"/>
          </ac:picMkLst>
        </pc:picChg>
        <pc:cxnChg chg="del">
          <ac:chgData name="Denzel See" userId="a4de199cb2839998" providerId="LiveId" clId="{F46AB416-1FCD-40C9-A317-D87601D442F0}" dt="2023-08-08T14:06:49.040" v="246"/>
          <ac:cxnSpMkLst>
            <pc:docMk/>
            <pc:sldMk cId="2309722490" sldId="287"/>
            <ac:cxnSpMk id="14" creationId="{D7162BAB-C25E-4CE9-B87C-F118DC7E7C22}"/>
          </ac:cxnSpMkLst>
        </pc:cxnChg>
        <pc:cxnChg chg="add del">
          <ac:chgData name="Denzel See" userId="a4de199cb2839998" providerId="LiveId" clId="{F46AB416-1FCD-40C9-A317-D87601D442F0}" dt="2023-08-08T14:15:59.320" v="460" actId="26606"/>
          <ac:cxnSpMkLst>
            <pc:docMk/>
            <pc:sldMk cId="2309722490" sldId="287"/>
            <ac:cxnSpMk id="20" creationId="{20742BC3-654B-4E41-9A6A-73A42E477639}"/>
          </ac:cxnSpMkLst>
        </pc:cxnChg>
        <pc:cxnChg chg="del">
          <ac:chgData name="Denzel See" userId="a4de199cb2839998" providerId="LiveId" clId="{F46AB416-1FCD-40C9-A317-D87601D442F0}" dt="2023-08-08T14:06:49.040" v="246"/>
          <ac:cxnSpMkLst>
            <pc:docMk/>
            <pc:sldMk cId="2309722490" sldId="287"/>
            <ac:cxnSpMk id="26" creationId="{DA26CAE9-74C4-4EDD-8A80-77F79EAA86F4}"/>
          </ac:cxnSpMkLst>
        </pc:cxnChg>
        <pc:cxnChg chg="add del">
          <ac:chgData name="Denzel See" userId="a4de199cb2839998" providerId="LiveId" clId="{F46AB416-1FCD-40C9-A317-D87601D442F0}" dt="2023-08-08T14:16:00.100" v="462" actId="26606"/>
          <ac:cxnSpMkLst>
            <pc:docMk/>
            <pc:sldMk cId="2309722490" sldId="287"/>
            <ac:cxnSpMk id="32" creationId="{997356D0-D934-42B9-8291-DF34A3AC0CFE}"/>
          </ac:cxnSpMkLst>
        </pc:cxnChg>
        <pc:cxnChg chg="add del">
          <ac:chgData name="Denzel See" userId="a4de199cb2839998" providerId="LiveId" clId="{F46AB416-1FCD-40C9-A317-D87601D442F0}" dt="2023-08-08T14:16:00.100" v="462" actId="26606"/>
          <ac:cxnSpMkLst>
            <pc:docMk/>
            <pc:sldMk cId="2309722490" sldId="287"/>
            <ac:cxnSpMk id="35" creationId="{20742BC3-654B-4E41-9A6A-73A42E477639}"/>
          </ac:cxnSpMkLst>
        </pc:cxnChg>
        <pc:cxnChg chg="add del">
          <ac:chgData name="Denzel See" userId="a4de199cb2839998" providerId="LiveId" clId="{F46AB416-1FCD-40C9-A317-D87601D442F0}" dt="2023-08-08T14:16:02.259" v="466" actId="26606"/>
          <ac:cxnSpMkLst>
            <pc:docMk/>
            <pc:sldMk cId="2309722490" sldId="287"/>
            <ac:cxnSpMk id="48" creationId="{20742BC3-654B-4E41-9A6A-73A42E477639}"/>
          </ac:cxnSpMkLst>
        </pc:cxnChg>
        <pc:cxnChg chg="add">
          <ac:chgData name="Denzel See" userId="a4de199cb2839998" providerId="LiveId" clId="{F46AB416-1FCD-40C9-A317-D87601D442F0}" dt="2023-08-08T14:16:02.305" v="467" actId="26606"/>
          <ac:cxnSpMkLst>
            <pc:docMk/>
            <pc:sldMk cId="2309722490" sldId="287"/>
            <ac:cxnSpMk id="56" creationId="{20742BC3-654B-4E41-9A6A-73A42E477639}"/>
          </ac:cxnSpMkLst>
        </pc:cxnChg>
      </pc:sldChg>
      <pc:sldChg chg="addSp delSp modSp new mod setBg">
        <pc:chgData name="Denzel See" userId="a4de199cb2839998" providerId="LiveId" clId="{F46AB416-1FCD-40C9-A317-D87601D442F0}" dt="2023-08-08T14:20:57.746" v="713" actId="255"/>
        <pc:sldMkLst>
          <pc:docMk/>
          <pc:sldMk cId="2211619151" sldId="288"/>
        </pc:sldMkLst>
        <pc:spChg chg="mod">
          <ac:chgData name="Denzel See" userId="a4de199cb2839998" providerId="LiveId" clId="{F46AB416-1FCD-40C9-A317-D87601D442F0}" dt="2023-08-08T14:20:57.746" v="713" actId="255"/>
          <ac:spMkLst>
            <pc:docMk/>
            <pc:sldMk cId="2211619151" sldId="288"/>
            <ac:spMk id="2" creationId="{8D8BB866-E7CA-FC54-DE3F-CA8C40BAD518}"/>
          </ac:spMkLst>
        </pc:spChg>
        <pc:spChg chg="del">
          <ac:chgData name="Denzel See" userId="a4de199cb2839998" providerId="LiveId" clId="{F46AB416-1FCD-40C9-A317-D87601D442F0}" dt="2023-08-08T14:19:56.353" v="552" actId="22"/>
          <ac:spMkLst>
            <pc:docMk/>
            <pc:sldMk cId="2211619151" sldId="288"/>
            <ac:spMk id="3" creationId="{E6FB4918-C1B0-0043-0886-8795765CC8F5}"/>
          </ac:spMkLst>
        </pc:spChg>
        <pc:spChg chg="add del">
          <ac:chgData name="Denzel See" userId="a4de199cb2839998" providerId="LiveId" clId="{F46AB416-1FCD-40C9-A317-D87601D442F0}" dt="2023-08-08T14:20:07.306" v="564" actId="26606"/>
          <ac:spMkLst>
            <pc:docMk/>
            <pc:sldMk cId="2211619151" sldId="288"/>
            <ac:spMk id="9" creationId="{9B40A35F-1B9C-3D0B-E1D7-15CDA721D77C}"/>
          </ac:spMkLst>
        </pc:spChg>
        <pc:spChg chg="add del">
          <ac:chgData name="Denzel See" userId="a4de199cb2839998" providerId="LiveId" clId="{F46AB416-1FCD-40C9-A317-D87601D442F0}" dt="2023-08-08T14:20:07.306" v="564" actId="26606"/>
          <ac:spMkLst>
            <pc:docMk/>
            <pc:sldMk cId="2211619151" sldId="288"/>
            <ac:spMk id="12" creationId="{A440FBE6-72B7-43D4-A8EB-FDBC35FE56C6}"/>
          </ac:spMkLst>
        </pc:spChg>
        <pc:spChg chg="add">
          <ac:chgData name="Denzel See" userId="a4de199cb2839998" providerId="LiveId" clId="{F46AB416-1FCD-40C9-A317-D87601D442F0}" dt="2023-08-08T14:20:08.823" v="569" actId="26606"/>
          <ac:spMkLst>
            <pc:docMk/>
            <pc:sldMk cId="2211619151" sldId="288"/>
            <ac:spMk id="16" creationId="{243462E7-1698-4B21-BE89-AEFAC7C2FEFA}"/>
          </ac:spMkLst>
        </pc:spChg>
        <pc:spChg chg="add del">
          <ac:chgData name="Denzel See" userId="a4de199cb2839998" providerId="LiveId" clId="{F46AB416-1FCD-40C9-A317-D87601D442F0}" dt="2023-08-08T14:20:08.271" v="566" actId="26606"/>
          <ac:spMkLst>
            <pc:docMk/>
            <pc:sldMk cId="2211619151" sldId="288"/>
            <ac:spMk id="18" creationId="{6C22FCAC-D7EC-4A52-B153-FF761E2235B3}"/>
          </ac:spMkLst>
        </pc:spChg>
        <pc:spChg chg="add del">
          <ac:chgData name="Denzel See" userId="a4de199cb2839998" providerId="LiveId" clId="{F46AB416-1FCD-40C9-A317-D87601D442F0}" dt="2023-08-08T14:20:08.271" v="566" actId="26606"/>
          <ac:spMkLst>
            <pc:docMk/>
            <pc:sldMk cId="2211619151" sldId="288"/>
            <ac:spMk id="22" creationId="{333F0879-3DA0-4CB8-B35E-A0AD42558191}"/>
          </ac:spMkLst>
        </pc:spChg>
        <pc:spChg chg="add del">
          <ac:chgData name="Denzel See" userId="a4de199cb2839998" providerId="LiveId" clId="{F46AB416-1FCD-40C9-A317-D87601D442F0}" dt="2023-08-08T14:20:08.271" v="566" actId="26606"/>
          <ac:spMkLst>
            <pc:docMk/>
            <pc:sldMk cId="2211619151" sldId="288"/>
            <ac:spMk id="23" creationId="{324D2183-F388-476E-92A9-D6639D698580}"/>
          </ac:spMkLst>
        </pc:spChg>
        <pc:spChg chg="add del">
          <ac:chgData name="Denzel See" userId="a4de199cb2839998" providerId="LiveId" clId="{F46AB416-1FCD-40C9-A317-D87601D442F0}" dt="2023-08-08T14:20:08.271" v="566" actId="26606"/>
          <ac:spMkLst>
            <pc:docMk/>
            <pc:sldMk cId="2211619151" sldId="288"/>
            <ac:spMk id="24" creationId="{243462E7-1698-4B21-BE89-AEFAC7C2FEFA}"/>
          </ac:spMkLst>
        </pc:spChg>
        <pc:spChg chg="add del">
          <ac:chgData name="Denzel See" userId="a4de199cb2839998" providerId="LiveId" clId="{F46AB416-1FCD-40C9-A317-D87601D442F0}" dt="2023-08-08T14:20:08.271" v="566" actId="26606"/>
          <ac:spMkLst>
            <pc:docMk/>
            <pc:sldMk cId="2211619151" sldId="288"/>
            <ac:spMk id="25" creationId="{EDA23654-4F89-C36C-A708-CF45000766CC}"/>
          </ac:spMkLst>
        </pc:spChg>
        <pc:spChg chg="add del">
          <ac:chgData name="Denzel See" userId="a4de199cb2839998" providerId="LiveId" clId="{F46AB416-1FCD-40C9-A317-D87601D442F0}" dt="2023-08-08T14:20:08.811" v="568" actId="26606"/>
          <ac:spMkLst>
            <pc:docMk/>
            <pc:sldMk cId="2211619151" sldId="288"/>
            <ac:spMk id="27" creationId="{A440FBE6-72B7-43D4-A8EB-FDBC35FE56C6}"/>
          </ac:spMkLst>
        </pc:spChg>
        <pc:spChg chg="add del">
          <ac:chgData name="Denzel See" userId="a4de199cb2839998" providerId="LiveId" clId="{F46AB416-1FCD-40C9-A317-D87601D442F0}" dt="2023-08-08T14:20:08.811" v="568" actId="26606"/>
          <ac:spMkLst>
            <pc:docMk/>
            <pc:sldMk cId="2211619151" sldId="288"/>
            <ac:spMk id="31" creationId="{9B40A35F-1B9C-3D0B-E1D7-15CDA721D77C}"/>
          </ac:spMkLst>
        </pc:spChg>
        <pc:spChg chg="add">
          <ac:chgData name="Denzel See" userId="a4de199cb2839998" providerId="LiveId" clId="{F46AB416-1FCD-40C9-A317-D87601D442F0}" dt="2023-08-08T14:20:08.823" v="569" actId="26606"/>
          <ac:spMkLst>
            <pc:docMk/>
            <pc:sldMk cId="2211619151" sldId="288"/>
            <ac:spMk id="33" creationId="{333F0879-3DA0-4CB8-B35E-A0AD42558191}"/>
          </ac:spMkLst>
        </pc:spChg>
        <pc:spChg chg="add">
          <ac:chgData name="Denzel See" userId="a4de199cb2839998" providerId="LiveId" clId="{F46AB416-1FCD-40C9-A317-D87601D442F0}" dt="2023-08-08T14:20:08.823" v="569" actId="26606"/>
          <ac:spMkLst>
            <pc:docMk/>
            <pc:sldMk cId="2211619151" sldId="288"/>
            <ac:spMk id="34" creationId="{324D2183-F388-476E-92A9-D6639D698580}"/>
          </ac:spMkLst>
        </pc:spChg>
        <pc:spChg chg="add mod">
          <ac:chgData name="Denzel See" userId="a4de199cb2839998" providerId="LiveId" clId="{F46AB416-1FCD-40C9-A317-D87601D442F0}" dt="2023-08-08T14:20:50.472" v="711" actId="1076"/>
          <ac:spMkLst>
            <pc:docMk/>
            <pc:sldMk cId="2211619151" sldId="288"/>
            <ac:spMk id="35" creationId="{EDA23654-4F89-C36C-A708-CF45000766CC}"/>
          </ac:spMkLst>
        </pc:spChg>
        <pc:spChg chg="add">
          <ac:chgData name="Denzel See" userId="a4de199cb2839998" providerId="LiveId" clId="{F46AB416-1FCD-40C9-A317-D87601D442F0}" dt="2023-08-08T14:20:08.823" v="569" actId="26606"/>
          <ac:spMkLst>
            <pc:docMk/>
            <pc:sldMk cId="2211619151" sldId="288"/>
            <ac:spMk id="36" creationId="{6C22FCAC-D7EC-4A52-B153-FF761E2235B3}"/>
          </ac:spMkLst>
        </pc:spChg>
        <pc:grpChg chg="add del">
          <ac:chgData name="Denzel See" userId="a4de199cb2839998" providerId="LiveId" clId="{F46AB416-1FCD-40C9-A317-D87601D442F0}" dt="2023-08-08T14:20:07.306" v="564" actId="26606"/>
          <ac:grpSpMkLst>
            <pc:docMk/>
            <pc:sldMk cId="2211619151" sldId="288"/>
            <ac:grpSpMk id="14" creationId="{647B8492-BC4D-4046-B35A-C38E03494068}"/>
          </ac:grpSpMkLst>
        </pc:grpChg>
        <pc:grpChg chg="add del">
          <ac:chgData name="Denzel See" userId="a4de199cb2839998" providerId="LiveId" clId="{F46AB416-1FCD-40C9-A317-D87601D442F0}" dt="2023-08-08T14:20:08.811" v="568" actId="26606"/>
          <ac:grpSpMkLst>
            <pc:docMk/>
            <pc:sldMk cId="2211619151" sldId="288"/>
            <ac:grpSpMk id="28" creationId="{647B8492-BC4D-4046-B35A-C38E03494068}"/>
          </ac:grpSpMkLst>
        </pc:grpChg>
        <pc:picChg chg="add mod ord">
          <ac:chgData name="Denzel See" userId="a4de199cb2839998" providerId="LiveId" clId="{F46AB416-1FCD-40C9-A317-D87601D442F0}" dt="2023-08-08T14:20:08.823" v="569" actId="26606"/>
          <ac:picMkLst>
            <pc:docMk/>
            <pc:sldMk cId="2211619151" sldId="288"/>
            <ac:picMk id="5" creationId="{30AA1B99-2BCC-DE76-813E-1BA44A8D93DD}"/>
          </ac:picMkLst>
        </pc:picChg>
        <pc:cxnChg chg="add del">
          <ac:chgData name="Denzel See" userId="a4de199cb2839998" providerId="LiveId" clId="{F46AB416-1FCD-40C9-A317-D87601D442F0}" dt="2023-08-08T14:20:07.306" v="564" actId="26606"/>
          <ac:cxnSpMkLst>
            <pc:docMk/>
            <pc:sldMk cId="2211619151" sldId="288"/>
            <ac:cxnSpMk id="20" creationId="{16652DC1-CA18-4263-AC06-BAB0B05EC783}"/>
          </ac:cxnSpMkLst>
        </pc:cxnChg>
        <pc:cxnChg chg="add del">
          <ac:chgData name="Denzel See" userId="a4de199cb2839998" providerId="LiveId" clId="{F46AB416-1FCD-40C9-A317-D87601D442F0}" dt="2023-08-08T14:20:08.811" v="568" actId="26606"/>
          <ac:cxnSpMkLst>
            <pc:docMk/>
            <pc:sldMk cId="2211619151" sldId="288"/>
            <ac:cxnSpMk id="30" creationId="{16652DC1-CA18-4263-AC06-BAB0B05EC783}"/>
          </ac:cxnSpMkLst>
        </pc:cxnChg>
      </pc:sldChg>
      <pc:sldChg chg="addSp delSp modSp add del mod setBg delDesignElem">
        <pc:chgData name="Denzel See" userId="a4de199cb2839998" providerId="LiveId" clId="{F46AB416-1FCD-40C9-A317-D87601D442F0}" dt="2023-08-08T14:06:57.592" v="255"/>
        <pc:sldMkLst>
          <pc:docMk/>
          <pc:sldMk cId="3572350823" sldId="288"/>
        </pc:sldMkLst>
        <pc:spChg chg="mod">
          <ac:chgData name="Denzel See" userId="a4de199cb2839998" providerId="LiveId" clId="{F46AB416-1FCD-40C9-A317-D87601D442F0}" dt="2023-08-08T14:06:57.592" v="255"/>
          <ac:spMkLst>
            <pc:docMk/>
            <pc:sldMk cId="3572350823" sldId="288"/>
            <ac:spMk id="2" creationId="{2AE72376-F5FA-A6B2-112E-6D3571C49F92}"/>
          </ac:spMkLst>
        </pc:spChg>
        <pc:spChg chg="mod">
          <ac:chgData name="Denzel See" userId="a4de199cb2839998" providerId="LiveId" clId="{F46AB416-1FCD-40C9-A317-D87601D442F0}" dt="2023-08-08T14:06:57.592" v="255"/>
          <ac:spMkLst>
            <pc:docMk/>
            <pc:sldMk cId="3572350823" sldId="288"/>
            <ac:spMk id="9" creationId="{62BA2A68-3936-48DE-CE81-6BB77A02667C}"/>
          </ac:spMkLst>
        </pc:spChg>
        <pc:spChg chg="add del">
          <ac:chgData name="Denzel See" userId="a4de199cb2839998" providerId="LiveId" clId="{F46AB416-1FCD-40C9-A317-D87601D442F0}" dt="2023-08-08T14:06:57.592" v="255"/>
          <ac:spMkLst>
            <pc:docMk/>
            <pc:sldMk cId="3572350823" sldId="288"/>
            <ac:spMk id="12" creationId="{3193BA5C-B8F3-4972-BA54-014C48FAFA42}"/>
          </ac:spMkLst>
        </pc:spChg>
        <pc:spChg chg="add del">
          <ac:chgData name="Denzel See" userId="a4de199cb2839998" providerId="LiveId" clId="{F46AB416-1FCD-40C9-A317-D87601D442F0}" dt="2023-08-08T14:06:57.592" v="255"/>
          <ac:spMkLst>
            <pc:docMk/>
            <pc:sldMk cId="3572350823" sldId="288"/>
            <ac:spMk id="16" creationId="{05B93327-222A-4DAC-9163-371BF44CDB0C}"/>
          </ac:spMkLst>
        </pc:spChg>
        <pc:spChg chg="add del">
          <ac:chgData name="Denzel See" userId="a4de199cb2839998" providerId="LiveId" clId="{F46AB416-1FCD-40C9-A317-D87601D442F0}" dt="2023-08-08T14:06:57.592" v="255"/>
          <ac:spMkLst>
            <pc:docMk/>
            <pc:sldMk cId="3572350823" sldId="288"/>
            <ac:spMk id="22" creationId="{56388820-A63D-463C-9DBC-060A5ABE33B6}"/>
          </ac:spMkLst>
        </pc:spChg>
        <pc:grpChg chg="add del">
          <ac:chgData name="Denzel See" userId="a4de199cb2839998" providerId="LiveId" clId="{F46AB416-1FCD-40C9-A317-D87601D442F0}" dt="2023-08-08T14:06:57.592" v="255"/>
          <ac:grpSpMkLst>
            <pc:docMk/>
            <pc:sldMk cId="3572350823" sldId="288"/>
            <ac:grpSpMk id="18" creationId="{14EE34E3-F117-4487-8ACF-33DA65FA11B3}"/>
          </ac:grpSpMkLst>
        </pc:grpChg>
        <pc:picChg chg="add del">
          <ac:chgData name="Denzel See" userId="a4de199cb2839998" providerId="LiveId" clId="{F46AB416-1FCD-40C9-A317-D87601D442F0}" dt="2023-08-08T14:06:57.592" v="255"/>
          <ac:picMkLst>
            <pc:docMk/>
            <pc:sldMk cId="3572350823" sldId="288"/>
            <ac:picMk id="24" creationId="{C04ED70F-D6FD-4EB1-A171-D30F885FE73E}"/>
          </ac:picMkLst>
        </pc:picChg>
        <pc:cxnChg chg="add del">
          <ac:chgData name="Denzel See" userId="a4de199cb2839998" providerId="LiveId" clId="{F46AB416-1FCD-40C9-A317-D87601D442F0}" dt="2023-08-08T14:06:57.592" v="255"/>
          <ac:cxnSpMkLst>
            <pc:docMk/>
            <pc:sldMk cId="3572350823" sldId="288"/>
            <ac:cxnSpMk id="14" creationId="{D7162BAB-C25E-4CE9-B87C-F118DC7E7C22}"/>
          </ac:cxnSpMkLst>
        </pc:cxnChg>
        <pc:cxnChg chg="add del">
          <ac:chgData name="Denzel See" userId="a4de199cb2839998" providerId="LiveId" clId="{F46AB416-1FCD-40C9-A317-D87601D442F0}" dt="2023-08-08T14:06:57.592" v="255"/>
          <ac:cxnSpMkLst>
            <pc:docMk/>
            <pc:sldMk cId="3572350823" sldId="288"/>
            <ac:cxnSpMk id="26" creationId="{DA26CAE9-74C4-4EDD-8A80-77F79EAA86F4}"/>
          </ac:cxnSpMkLst>
        </pc:cxnChg>
      </pc:sldChg>
      <pc:sldChg chg="addSp modSp new mod setBg setClrOvrMap">
        <pc:chgData name="Denzel See" userId="a4de199cb2839998" providerId="LiveId" clId="{F46AB416-1FCD-40C9-A317-D87601D442F0}" dt="2023-08-08T14:28:27.935" v="758" actId="26606"/>
        <pc:sldMkLst>
          <pc:docMk/>
          <pc:sldMk cId="1939664921" sldId="289"/>
        </pc:sldMkLst>
        <pc:spChg chg="mod">
          <ac:chgData name="Denzel See" userId="a4de199cb2839998" providerId="LiveId" clId="{F46AB416-1FCD-40C9-A317-D87601D442F0}" dt="2023-08-08T14:28:27.935" v="758" actId="26606"/>
          <ac:spMkLst>
            <pc:docMk/>
            <pc:sldMk cId="1939664921" sldId="289"/>
            <ac:spMk id="2" creationId="{C95D0E1F-2993-0761-E62D-63CC548E95E9}"/>
          </ac:spMkLst>
        </pc:spChg>
        <pc:spChg chg="mod">
          <ac:chgData name="Denzel See" userId="a4de199cb2839998" providerId="LiveId" clId="{F46AB416-1FCD-40C9-A317-D87601D442F0}" dt="2023-08-08T14:28:27.935" v="758" actId="26606"/>
          <ac:spMkLst>
            <pc:docMk/>
            <pc:sldMk cId="1939664921" sldId="289"/>
            <ac:spMk id="3" creationId="{BBE8DD2D-B23B-2D62-FA39-5EC9EBC7DCCF}"/>
          </ac:spMkLst>
        </pc:spChg>
        <pc:spChg chg="add">
          <ac:chgData name="Denzel See" userId="a4de199cb2839998" providerId="LiveId" clId="{F46AB416-1FCD-40C9-A317-D87601D442F0}" dt="2023-08-08T14:28:27.935" v="758" actId="26606"/>
          <ac:spMkLst>
            <pc:docMk/>
            <pc:sldMk cId="1939664921" sldId="289"/>
            <ac:spMk id="10" creationId="{0B78BE18-6882-4FAA-BC8C-CA216E963816}"/>
          </ac:spMkLst>
        </pc:spChg>
        <pc:spChg chg="add">
          <ac:chgData name="Denzel See" userId="a4de199cb2839998" providerId="LiveId" clId="{F46AB416-1FCD-40C9-A317-D87601D442F0}" dt="2023-08-08T14:28:27.935" v="758" actId="26606"/>
          <ac:spMkLst>
            <pc:docMk/>
            <pc:sldMk cId="1939664921" sldId="289"/>
            <ac:spMk id="12" creationId="{1A34F12D-8C0F-46CA-9F4A-D56193C37E3A}"/>
          </ac:spMkLst>
        </pc:spChg>
        <pc:spChg chg="add">
          <ac:chgData name="Denzel See" userId="a4de199cb2839998" providerId="LiveId" clId="{F46AB416-1FCD-40C9-A317-D87601D442F0}" dt="2023-08-08T14:28:27.935" v="758" actId="26606"/>
          <ac:spMkLst>
            <pc:docMk/>
            <pc:sldMk cId="1939664921" sldId="289"/>
            <ac:spMk id="14" creationId="{F3838012-22B6-4303-8F29-04E1419B3A57}"/>
          </ac:spMkLst>
        </pc:spChg>
        <pc:grpChg chg="add">
          <ac:chgData name="Denzel See" userId="a4de199cb2839998" providerId="LiveId" clId="{F46AB416-1FCD-40C9-A317-D87601D442F0}" dt="2023-08-08T14:28:27.935" v="758" actId="26606"/>
          <ac:grpSpMkLst>
            <pc:docMk/>
            <pc:sldMk cId="1939664921" sldId="289"/>
            <ac:grpSpMk id="18" creationId="{F03F5A17-2CE9-4ADD-9FAF-C1A0BB39CD0A}"/>
          </ac:grpSpMkLst>
        </pc:grpChg>
        <pc:picChg chg="add mod ord">
          <ac:chgData name="Denzel See" userId="a4de199cb2839998" providerId="LiveId" clId="{F46AB416-1FCD-40C9-A317-D87601D442F0}" dt="2023-08-08T14:28:27.935" v="758" actId="26606"/>
          <ac:picMkLst>
            <pc:docMk/>
            <pc:sldMk cId="1939664921" sldId="289"/>
            <ac:picMk id="5" creationId="{1D785C2A-3BB4-1910-34BB-9F873D06A3C1}"/>
          </ac:picMkLst>
        </pc:picChg>
        <pc:cxnChg chg="add">
          <ac:chgData name="Denzel See" userId="a4de199cb2839998" providerId="LiveId" clId="{F46AB416-1FCD-40C9-A317-D87601D442F0}" dt="2023-08-08T14:28:27.935" v="758" actId="26606"/>
          <ac:cxnSpMkLst>
            <pc:docMk/>
            <pc:sldMk cId="1939664921" sldId="289"/>
            <ac:cxnSpMk id="16" creationId="{AB061FF5-9F81-427C-8DA5-3989395517FB}"/>
          </ac:cxnSpMkLst>
        </pc:cxnChg>
      </pc:sldChg>
      <pc:sldChg chg="new del">
        <pc:chgData name="Denzel See" userId="a4de199cb2839998" providerId="LiveId" clId="{F46AB416-1FCD-40C9-A317-D87601D442F0}" dt="2023-08-08T14:23:10.901" v="728" actId="2696"/>
        <pc:sldMkLst>
          <pc:docMk/>
          <pc:sldMk cId="3316753332" sldId="289"/>
        </pc:sldMkLst>
      </pc:sldChg>
      <pc:sldChg chg="addSp modSp new mod setBg setClrOvrMap">
        <pc:chgData name="Denzel See" userId="a4de199cb2839998" providerId="LiveId" clId="{F46AB416-1FCD-40C9-A317-D87601D442F0}" dt="2023-08-08T14:30:07.035" v="778" actId="2711"/>
        <pc:sldMkLst>
          <pc:docMk/>
          <pc:sldMk cId="322571480" sldId="290"/>
        </pc:sldMkLst>
        <pc:spChg chg="mod">
          <ac:chgData name="Denzel See" userId="a4de199cb2839998" providerId="LiveId" clId="{F46AB416-1FCD-40C9-A317-D87601D442F0}" dt="2023-08-08T14:29:49.171" v="776" actId="26606"/>
          <ac:spMkLst>
            <pc:docMk/>
            <pc:sldMk cId="322571480" sldId="290"/>
            <ac:spMk id="2" creationId="{F828B715-E563-B657-E594-0801273EB115}"/>
          </ac:spMkLst>
        </pc:spChg>
        <pc:spChg chg="mod">
          <ac:chgData name="Denzel See" userId="a4de199cb2839998" providerId="LiveId" clId="{F46AB416-1FCD-40C9-A317-D87601D442F0}" dt="2023-08-08T14:30:07.035" v="778" actId="2711"/>
          <ac:spMkLst>
            <pc:docMk/>
            <pc:sldMk cId="322571480" sldId="290"/>
            <ac:spMk id="3" creationId="{353C8DD7-BFE5-8F63-98C6-6395635415A1}"/>
          </ac:spMkLst>
        </pc:spChg>
        <pc:spChg chg="add">
          <ac:chgData name="Denzel See" userId="a4de199cb2839998" providerId="LiveId" clId="{F46AB416-1FCD-40C9-A317-D87601D442F0}" dt="2023-08-08T14:29:49.171" v="776" actId="26606"/>
          <ac:spMkLst>
            <pc:docMk/>
            <pc:sldMk cId="322571480" sldId="290"/>
            <ac:spMk id="10" creationId="{0B78BE18-6882-4FAA-BC8C-CA216E963816}"/>
          </ac:spMkLst>
        </pc:spChg>
        <pc:spChg chg="add">
          <ac:chgData name="Denzel See" userId="a4de199cb2839998" providerId="LiveId" clId="{F46AB416-1FCD-40C9-A317-D87601D442F0}" dt="2023-08-08T14:29:49.171" v="776" actId="26606"/>
          <ac:spMkLst>
            <pc:docMk/>
            <pc:sldMk cId="322571480" sldId="290"/>
            <ac:spMk id="12" creationId="{1A34F12D-8C0F-46CA-9F4A-D56193C37E3A}"/>
          </ac:spMkLst>
        </pc:spChg>
        <pc:spChg chg="add">
          <ac:chgData name="Denzel See" userId="a4de199cb2839998" providerId="LiveId" clId="{F46AB416-1FCD-40C9-A317-D87601D442F0}" dt="2023-08-08T14:29:49.171" v="776" actId="26606"/>
          <ac:spMkLst>
            <pc:docMk/>
            <pc:sldMk cId="322571480" sldId="290"/>
            <ac:spMk id="14" creationId="{F3838012-22B6-4303-8F29-04E1419B3A57}"/>
          </ac:spMkLst>
        </pc:spChg>
        <pc:grpChg chg="add">
          <ac:chgData name="Denzel See" userId="a4de199cb2839998" providerId="LiveId" clId="{F46AB416-1FCD-40C9-A317-D87601D442F0}" dt="2023-08-08T14:29:49.171" v="776" actId="26606"/>
          <ac:grpSpMkLst>
            <pc:docMk/>
            <pc:sldMk cId="322571480" sldId="290"/>
            <ac:grpSpMk id="18" creationId="{F03F5A17-2CE9-4ADD-9FAF-C1A0BB39CD0A}"/>
          </ac:grpSpMkLst>
        </pc:grpChg>
        <pc:picChg chg="add mod ord">
          <ac:chgData name="Denzel See" userId="a4de199cb2839998" providerId="LiveId" clId="{F46AB416-1FCD-40C9-A317-D87601D442F0}" dt="2023-08-08T14:29:49.171" v="776" actId="26606"/>
          <ac:picMkLst>
            <pc:docMk/>
            <pc:sldMk cId="322571480" sldId="290"/>
            <ac:picMk id="5" creationId="{0236D678-6117-4375-3B66-73178034CB65}"/>
          </ac:picMkLst>
        </pc:picChg>
        <pc:cxnChg chg="add">
          <ac:chgData name="Denzel See" userId="a4de199cb2839998" providerId="LiveId" clId="{F46AB416-1FCD-40C9-A317-D87601D442F0}" dt="2023-08-08T14:29:49.171" v="776" actId="26606"/>
          <ac:cxnSpMkLst>
            <pc:docMk/>
            <pc:sldMk cId="322571480" sldId="290"/>
            <ac:cxnSpMk id="16" creationId="{AB061FF5-9F81-427C-8DA5-3989395517FB}"/>
          </ac:cxnSpMkLst>
        </pc:cxnChg>
      </pc:sldChg>
      <pc:sldChg chg="addSp modSp new mod setBg setClrOvrMap">
        <pc:chgData name="Denzel See" userId="a4de199cb2839998" providerId="LiveId" clId="{F46AB416-1FCD-40C9-A317-D87601D442F0}" dt="2023-08-08T14:31:26.299" v="861" actId="26606"/>
        <pc:sldMkLst>
          <pc:docMk/>
          <pc:sldMk cId="4016895523" sldId="291"/>
        </pc:sldMkLst>
        <pc:spChg chg="mod">
          <ac:chgData name="Denzel See" userId="a4de199cb2839998" providerId="LiveId" clId="{F46AB416-1FCD-40C9-A317-D87601D442F0}" dt="2023-08-08T14:31:26.299" v="861" actId="26606"/>
          <ac:spMkLst>
            <pc:docMk/>
            <pc:sldMk cId="4016895523" sldId="291"/>
            <ac:spMk id="2" creationId="{CAC9DA61-1EAD-FBFA-0CDD-BEFE5B754C5B}"/>
          </ac:spMkLst>
        </pc:spChg>
        <pc:spChg chg="mod">
          <ac:chgData name="Denzel See" userId="a4de199cb2839998" providerId="LiveId" clId="{F46AB416-1FCD-40C9-A317-D87601D442F0}" dt="2023-08-08T14:31:26.299" v="861" actId="26606"/>
          <ac:spMkLst>
            <pc:docMk/>
            <pc:sldMk cId="4016895523" sldId="291"/>
            <ac:spMk id="3" creationId="{5AC66525-3EDC-6F55-37E3-0E0C3691DC5B}"/>
          </ac:spMkLst>
        </pc:spChg>
        <pc:spChg chg="add">
          <ac:chgData name="Denzel See" userId="a4de199cb2839998" providerId="LiveId" clId="{F46AB416-1FCD-40C9-A317-D87601D442F0}" dt="2023-08-08T14:31:26.299" v="861" actId="26606"/>
          <ac:spMkLst>
            <pc:docMk/>
            <pc:sldMk cId="4016895523" sldId="291"/>
            <ac:spMk id="10" creationId="{0B78BE18-6882-4FAA-BC8C-CA216E963816}"/>
          </ac:spMkLst>
        </pc:spChg>
        <pc:spChg chg="add">
          <ac:chgData name="Denzel See" userId="a4de199cb2839998" providerId="LiveId" clId="{F46AB416-1FCD-40C9-A317-D87601D442F0}" dt="2023-08-08T14:31:26.299" v="861" actId="26606"/>
          <ac:spMkLst>
            <pc:docMk/>
            <pc:sldMk cId="4016895523" sldId="291"/>
            <ac:spMk id="12" creationId="{1A34F12D-8C0F-46CA-9F4A-D56193C37E3A}"/>
          </ac:spMkLst>
        </pc:spChg>
        <pc:spChg chg="add">
          <ac:chgData name="Denzel See" userId="a4de199cb2839998" providerId="LiveId" clId="{F46AB416-1FCD-40C9-A317-D87601D442F0}" dt="2023-08-08T14:31:26.299" v="861" actId="26606"/>
          <ac:spMkLst>
            <pc:docMk/>
            <pc:sldMk cId="4016895523" sldId="291"/>
            <ac:spMk id="14" creationId="{F3838012-22B6-4303-8F29-04E1419B3A57}"/>
          </ac:spMkLst>
        </pc:spChg>
        <pc:grpChg chg="add">
          <ac:chgData name="Denzel See" userId="a4de199cb2839998" providerId="LiveId" clId="{F46AB416-1FCD-40C9-A317-D87601D442F0}" dt="2023-08-08T14:31:26.299" v="861" actId="26606"/>
          <ac:grpSpMkLst>
            <pc:docMk/>
            <pc:sldMk cId="4016895523" sldId="291"/>
            <ac:grpSpMk id="18" creationId="{F03F5A17-2CE9-4ADD-9FAF-C1A0BB39CD0A}"/>
          </ac:grpSpMkLst>
        </pc:grpChg>
        <pc:picChg chg="add mod ord">
          <ac:chgData name="Denzel See" userId="a4de199cb2839998" providerId="LiveId" clId="{F46AB416-1FCD-40C9-A317-D87601D442F0}" dt="2023-08-08T14:31:26.299" v="861" actId="26606"/>
          <ac:picMkLst>
            <pc:docMk/>
            <pc:sldMk cId="4016895523" sldId="291"/>
            <ac:picMk id="5" creationId="{08E2FB15-9FC3-F6E7-E73F-537F050C8A51}"/>
          </ac:picMkLst>
        </pc:picChg>
        <pc:cxnChg chg="add">
          <ac:chgData name="Denzel See" userId="a4de199cb2839998" providerId="LiveId" clId="{F46AB416-1FCD-40C9-A317-D87601D442F0}" dt="2023-08-08T14:31:26.299" v="861" actId="26606"/>
          <ac:cxnSpMkLst>
            <pc:docMk/>
            <pc:sldMk cId="4016895523" sldId="291"/>
            <ac:cxnSpMk id="16" creationId="{AB061FF5-9F81-427C-8DA5-3989395517FB}"/>
          </ac:cxnSpMkLst>
        </pc:cxnChg>
      </pc:sldChg>
      <pc:sldChg chg="addSp delSp modSp new mod setBg">
        <pc:chgData name="Denzel See" userId="a4de199cb2839998" providerId="LiveId" clId="{F46AB416-1FCD-40C9-A317-D87601D442F0}" dt="2023-08-08T14:37:37.871" v="1018" actId="14100"/>
        <pc:sldMkLst>
          <pc:docMk/>
          <pc:sldMk cId="3731574322" sldId="292"/>
        </pc:sldMkLst>
        <pc:spChg chg="mod">
          <ac:chgData name="Denzel See" userId="a4de199cb2839998" providerId="LiveId" clId="{F46AB416-1FCD-40C9-A317-D87601D442F0}" dt="2023-08-08T14:36:31.057" v="896" actId="26606"/>
          <ac:spMkLst>
            <pc:docMk/>
            <pc:sldMk cId="3731574322" sldId="292"/>
            <ac:spMk id="2" creationId="{083E7B7C-67CA-62D5-8BAE-0E7946F187F8}"/>
          </ac:spMkLst>
        </pc:spChg>
        <pc:spChg chg="del">
          <ac:chgData name="Denzel See" userId="a4de199cb2839998" providerId="LiveId" clId="{F46AB416-1FCD-40C9-A317-D87601D442F0}" dt="2023-08-08T14:36:25.513" v="894" actId="22"/>
          <ac:spMkLst>
            <pc:docMk/>
            <pc:sldMk cId="3731574322" sldId="292"/>
            <ac:spMk id="3" creationId="{218D39DF-F567-7645-A30E-17C8E68B482C}"/>
          </ac:spMkLst>
        </pc:spChg>
        <pc:spChg chg="add mod">
          <ac:chgData name="Denzel See" userId="a4de199cb2839998" providerId="LiveId" clId="{F46AB416-1FCD-40C9-A317-D87601D442F0}" dt="2023-08-08T14:37:34.909" v="1017" actId="255"/>
          <ac:spMkLst>
            <pc:docMk/>
            <pc:sldMk cId="3731574322" sldId="292"/>
            <ac:spMk id="6" creationId="{DC81AA88-3F5F-8E4C-2B54-5318472D920C}"/>
          </ac:spMkLst>
        </pc:spChg>
        <pc:spChg chg="add del">
          <ac:chgData name="Denzel See" userId="a4de199cb2839998" providerId="LiveId" clId="{F46AB416-1FCD-40C9-A317-D87601D442F0}" dt="2023-08-08T14:36:31.057" v="896" actId="26606"/>
          <ac:spMkLst>
            <pc:docMk/>
            <pc:sldMk cId="3731574322" sldId="292"/>
            <ac:spMk id="9" creationId="{5D41E277-8D46-DBA1-B1B6-CBA1A41E9252}"/>
          </ac:spMkLst>
        </pc:spChg>
        <pc:spChg chg="add del">
          <ac:chgData name="Denzel See" userId="a4de199cb2839998" providerId="LiveId" clId="{F46AB416-1FCD-40C9-A317-D87601D442F0}" dt="2023-08-08T14:36:31.057" v="896" actId="26606"/>
          <ac:spMkLst>
            <pc:docMk/>
            <pc:sldMk cId="3731574322" sldId="292"/>
            <ac:spMk id="12" creationId="{333F0879-3DA0-4CB8-B35E-A0AD42558191}"/>
          </ac:spMkLst>
        </pc:spChg>
        <pc:spChg chg="add del">
          <ac:chgData name="Denzel See" userId="a4de199cb2839998" providerId="LiveId" clId="{F46AB416-1FCD-40C9-A317-D87601D442F0}" dt="2023-08-08T14:36:31.057" v="896" actId="26606"/>
          <ac:spMkLst>
            <pc:docMk/>
            <pc:sldMk cId="3731574322" sldId="292"/>
            <ac:spMk id="14" creationId="{324D2183-F388-476E-92A9-D6639D698580}"/>
          </ac:spMkLst>
        </pc:spChg>
        <pc:spChg chg="add del">
          <ac:chgData name="Denzel See" userId="a4de199cb2839998" providerId="LiveId" clId="{F46AB416-1FCD-40C9-A317-D87601D442F0}" dt="2023-08-08T14:36:31.057" v="896" actId="26606"/>
          <ac:spMkLst>
            <pc:docMk/>
            <pc:sldMk cId="3731574322" sldId="292"/>
            <ac:spMk id="16" creationId="{243462E7-1698-4B21-BE89-AEFAC7C2FEFA}"/>
          </ac:spMkLst>
        </pc:spChg>
        <pc:spChg chg="add del">
          <ac:chgData name="Denzel See" userId="a4de199cb2839998" providerId="LiveId" clId="{F46AB416-1FCD-40C9-A317-D87601D442F0}" dt="2023-08-08T14:36:31.057" v="896" actId="26606"/>
          <ac:spMkLst>
            <pc:docMk/>
            <pc:sldMk cId="3731574322" sldId="292"/>
            <ac:spMk id="18" creationId="{6C22FCAC-D7EC-4A52-B153-FF761E2235B3}"/>
          </ac:spMkLst>
        </pc:spChg>
        <pc:picChg chg="add mod ord">
          <ac:chgData name="Denzel See" userId="a4de199cb2839998" providerId="LiveId" clId="{F46AB416-1FCD-40C9-A317-D87601D442F0}" dt="2023-08-08T14:37:37.871" v="1018" actId="14100"/>
          <ac:picMkLst>
            <pc:docMk/>
            <pc:sldMk cId="3731574322" sldId="292"/>
            <ac:picMk id="5" creationId="{DF0654DF-86EA-1465-CA0A-D279E4F16F3F}"/>
          </ac:picMkLst>
        </pc:picChg>
      </pc:sldChg>
      <pc:sldChg chg="addSp delSp modSp new add del mod setBg">
        <pc:chgData name="Denzel See" userId="a4de199cb2839998" providerId="LiveId" clId="{F46AB416-1FCD-40C9-A317-D87601D442F0}" dt="2023-08-08T14:42:24.893" v="1361" actId="14100"/>
        <pc:sldMkLst>
          <pc:docMk/>
          <pc:sldMk cId="804643504" sldId="293"/>
        </pc:sldMkLst>
        <pc:spChg chg="mod">
          <ac:chgData name="Denzel See" userId="a4de199cb2839998" providerId="LiveId" clId="{F46AB416-1FCD-40C9-A317-D87601D442F0}" dt="2023-08-08T14:39:50.404" v="1130" actId="1076"/>
          <ac:spMkLst>
            <pc:docMk/>
            <pc:sldMk cId="804643504" sldId="293"/>
            <ac:spMk id="2" creationId="{81D5E9C8-57D7-2F14-4B2C-03DC25C06698}"/>
          </ac:spMkLst>
        </pc:spChg>
        <pc:spChg chg="add del">
          <ac:chgData name="Denzel See" userId="a4de199cb2839998" providerId="LiveId" clId="{F46AB416-1FCD-40C9-A317-D87601D442F0}" dt="2023-08-08T14:38:37.738" v="1040" actId="22"/>
          <ac:spMkLst>
            <pc:docMk/>
            <pc:sldMk cId="804643504" sldId="293"/>
            <ac:spMk id="3" creationId="{FE3D5F61-CE73-FF10-651F-3D53430FF57D}"/>
          </ac:spMkLst>
        </pc:spChg>
        <pc:spChg chg="add mod">
          <ac:chgData name="Denzel See" userId="a4de199cb2839998" providerId="LiveId" clId="{F46AB416-1FCD-40C9-A317-D87601D442F0}" dt="2023-08-08T14:42:24.893" v="1361" actId="14100"/>
          <ac:spMkLst>
            <pc:docMk/>
            <pc:sldMk cId="804643504" sldId="293"/>
            <ac:spMk id="10" creationId="{1AFD5B38-BC31-F1E7-909A-EDBC0417F3F5}"/>
          </ac:spMkLst>
        </pc:spChg>
        <pc:spChg chg="add del">
          <ac:chgData name="Denzel See" userId="a4de199cb2839998" providerId="LiveId" clId="{F46AB416-1FCD-40C9-A317-D87601D442F0}" dt="2023-08-08T14:38:29.609" v="1025" actId="26606"/>
          <ac:spMkLst>
            <pc:docMk/>
            <pc:sldMk cId="804643504" sldId="293"/>
            <ac:spMk id="13" creationId="{FC326FE4-B7F5-1FEA-C595-A78D1408C0EE}"/>
          </ac:spMkLst>
        </pc:spChg>
        <pc:spChg chg="add del">
          <ac:chgData name="Denzel See" userId="a4de199cb2839998" providerId="LiveId" clId="{F46AB416-1FCD-40C9-A317-D87601D442F0}" dt="2023-08-08T14:38:29.609" v="1025" actId="26606"/>
          <ac:spMkLst>
            <pc:docMk/>
            <pc:sldMk cId="804643504" sldId="293"/>
            <ac:spMk id="16" creationId="{4A2AAA7B-DD5A-486B-B28F-F19588315309}"/>
          </ac:spMkLst>
        </pc:spChg>
        <pc:spChg chg="add del">
          <ac:chgData name="Denzel See" userId="a4de199cb2839998" providerId="LiveId" clId="{F46AB416-1FCD-40C9-A317-D87601D442F0}" dt="2023-08-08T14:38:30.708" v="1027" actId="26606"/>
          <ac:spMkLst>
            <pc:docMk/>
            <pc:sldMk cId="804643504" sldId="293"/>
            <ac:spMk id="26" creationId="{6A9BC876-571A-45A6-93A3-FB2839CE66CE}"/>
          </ac:spMkLst>
        </pc:spChg>
        <pc:spChg chg="add del">
          <ac:chgData name="Denzel See" userId="a4de199cb2839998" providerId="LiveId" clId="{F46AB416-1FCD-40C9-A317-D87601D442F0}" dt="2023-08-08T14:38:30.708" v="1027" actId="26606"/>
          <ac:spMkLst>
            <pc:docMk/>
            <pc:sldMk cId="804643504" sldId="293"/>
            <ac:spMk id="29" creationId="{85B98533-9054-4278-C44A-25BBED079A78}"/>
          </ac:spMkLst>
        </pc:spChg>
        <pc:spChg chg="add del">
          <ac:chgData name="Denzel See" userId="a4de199cb2839998" providerId="LiveId" clId="{F46AB416-1FCD-40C9-A317-D87601D442F0}" dt="2023-08-08T14:38:31.742" v="1029" actId="26606"/>
          <ac:spMkLst>
            <pc:docMk/>
            <pc:sldMk cId="804643504" sldId="293"/>
            <ac:spMk id="31" creationId="{4A2AAA7B-DD5A-486B-B28F-F19588315309}"/>
          </ac:spMkLst>
        </pc:spChg>
        <pc:spChg chg="add del">
          <ac:chgData name="Denzel See" userId="a4de199cb2839998" providerId="LiveId" clId="{F46AB416-1FCD-40C9-A317-D87601D442F0}" dt="2023-08-08T14:38:31.742" v="1029" actId="26606"/>
          <ac:spMkLst>
            <pc:docMk/>
            <pc:sldMk cId="804643504" sldId="293"/>
            <ac:spMk id="35" creationId="{FC326FE4-B7F5-1FEA-C595-A78D1408C0EE}"/>
          </ac:spMkLst>
        </pc:spChg>
        <pc:spChg chg="add del">
          <ac:chgData name="Denzel See" userId="a4de199cb2839998" providerId="LiveId" clId="{F46AB416-1FCD-40C9-A317-D87601D442F0}" dt="2023-08-08T14:38:32.798" v="1031" actId="26606"/>
          <ac:spMkLst>
            <pc:docMk/>
            <pc:sldMk cId="804643504" sldId="293"/>
            <ac:spMk id="37" creationId="{41708EBE-8F1C-4F88-9893-363C6C6929F4}"/>
          </ac:spMkLst>
        </pc:spChg>
        <pc:spChg chg="add del">
          <ac:chgData name="Denzel See" userId="a4de199cb2839998" providerId="LiveId" clId="{F46AB416-1FCD-40C9-A317-D87601D442F0}" dt="2023-08-08T14:38:32.798" v="1031" actId="26606"/>
          <ac:spMkLst>
            <pc:docMk/>
            <pc:sldMk cId="804643504" sldId="293"/>
            <ac:spMk id="40" creationId="{E59AEDCB-9F38-3B86-BC66-2B86B5386614}"/>
          </ac:spMkLst>
        </pc:spChg>
        <pc:spChg chg="add del">
          <ac:chgData name="Denzel See" userId="a4de199cb2839998" providerId="LiveId" clId="{F46AB416-1FCD-40C9-A317-D87601D442F0}" dt="2023-08-08T14:38:34.415" v="1033" actId="26606"/>
          <ac:spMkLst>
            <pc:docMk/>
            <pc:sldMk cId="804643504" sldId="293"/>
            <ac:spMk id="42" creationId="{E13EA690-3E46-4734-B577-2ABC2C11BBAA}"/>
          </ac:spMkLst>
        </pc:spChg>
        <pc:spChg chg="add del">
          <ac:chgData name="Denzel See" userId="a4de199cb2839998" providerId="LiveId" clId="{F46AB416-1FCD-40C9-A317-D87601D442F0}" dt="2023-08-08T14:38:34.415" v="1033" actId="26606"/>
          <ac:spMkLst>
            <pc:docMk/>
            <pc:sldMk cId="804643504" sldId="293"/>
            <ac:spMk id="45" creationId="{302D7A57-9708-42D3-BE0A-D2D5AEBBB7C6}"/>
          </ac:spMkLst>
        </pc:spChg>
        <pc:spChg chg="add del">
          <ac:chgData name="Denzel See" userId="a4de199cb2839998" providerId="LiveId" clId="{F46AB416-1FCD-40C9-A317-D87601D442F0}" dt="2023-08-08T14:38:34.415" v="1033" actId="26606"/>
          <ac:spMkLst>
            <pc:docMk/>
            <pc:sldMk cId="804643504" sldId="293"/>
            <ac:spMk id="47" creationId="{E3E78BC7-5D55-534F-E63C-E6727FB5AAB1}"/>
          </ac:spMkLst>
        </pc:spChg>
        <pc:spChg chg="add del">
          <ac:chgData name="Denzel See" userId="a4de199cb2839998" providerId="LiveId" clId="{F46AB416-1FCD-40C9-A317-D87601D442F0}" dt="2023-08-08T14:38:35.652" v="1035" actId="26606"/>
          <ac:spMkLst>
            <pc:docMk/>
            <pc:sldMk cId="804643504" sldId="293"/>
            <ac:spMk id="49" creationId="{4A2AAA7B-DD5A-486B-B28F-F19588315309}"/>
          </ac:spMkLst>
        </pc:spChg>
        <pc:spChg chg="add del">
          <ac:chgData name="Denzel See" userId="a4de199cb2839998" providerId="LiveId" clId="{F46AB416-1FCD-40C9-A317-D87601D442F0}" dt="2023-08-08T14:38:35.652" v="1035" actId="26606"/>
          <ac:spMkLst>
            <pc:docMk/>
            <pc:sldMk cId="804643504" sldId="293"/>
            <ac:spMk id="52" creationId="{FC326FE4-B7F5-1FEA-C595-A78D1408C0EE}"/>
          </ac:spMkLst>
        </pc:spChg>
        <pc:grpChg chg="add del">
          <ac:chgData name="Denzel See" userId="a4de199cb2839998" providerId="LiveId" clId="{F46AB416-1FCD-40C9-A317-D87601D442F0}" dt="2023-08-08T14:38:29.609" v="1025" actId="26606"/>
          <ac:grpSpMkLst>
            <pc:docMk/>
            <pc:sldMk cId="804643504" sldId="293"/>
            <ac:grpSpMk id="18" creationId="{3DB99B21-A649-42D2-BB86-486C2E73A089}"/>
          </ac:grpSpMkLst>
        </pc:grpChg>
        <pc:grpChg chg="add del">
          <ac:chgData name="Denzel See" userId="a4de199cb2839998" providerId="LiveId" clId="{F46AB416-1FCD-40C9-A317-D87601D442F0}" dt="2023-08-08T14:38:30.708" v="1027" actId="26606"/>
          <ac:grpSpMkLst>
            <pc:docMk/>
            <pc:sldMk cId="804643504" sldId="293"/>
            <ac:grpSpMk id="27" creationId="{F484B2EA-E61C-489C-A595-1601912470C5}"/>
          </ac:grpSpMkLst>
        </pc:grpChg>
        <pc:grpChg chg="add del">
          <ac:chgData name="Denzel See" userId="a4de199cb2839998" providerId="LiveId" clId="{F46AB416-1FCD-40C9-A317-D87601D442F0}" dt="2023-08-08T14:38:31.742" v="1029" actId="26606"/>
          <ac:grpSpMkLst>
            <pc:docMk/>
            <pc:sldMk cId="804643504" sldId="293"/>
            <ac:grpSpMk id="32" creationId="{3DB99B21-A649-42D2-BB86-486C2E73A089}"/>
          </ac:grpSpMkLst>
        </pc:grpChg>
        <pc:grpChg chg="add del">
          <ac:chgData name="Denzel See" userId="a4de199cb2839998" providerId="LiveId" clId="{F46AB416-1FCD-40C9-A317-D87601D442F0}" dt="2023-08-08T14:38:32.798" v="1031" actId="26606"/>
          <ac:grpSpMkLst>
            <pc:docMk/>
            <pc:sldMk cId="804643504" sldId="293"/>
            <ac:grpSpMk id="38" creationId="{03008F04-25AC-4851-913F-8E3AE20B177E}"/>
          </ac:grpSpMkLst>
        </pc:grpChg>
        <pc:grpChg chg="add del">
          <ac:chgData name="Denzel See" userId="a4de199cb2839998" providerId="LiveId" clId="{F46AB416-1FCD-40C9-A317-D87601D442F0}" dt="2023-08-08T14:38:34.415" v="1033" actId="26606"/>
          <ac:grpSpMkLst>
            <pc:docMk/>
            <pc:sldMk cId="804643504" sldId="293"/>
            <ac:grpSpMk id="43" creationId="{51BDD458-A659-4F0A-8038-738C3F39D510}"/>
          </ac:grpSpMkLst>
        </pc:grpChg>
        <pc:grpChg chg="add del">
          <ac:chgData name="Denzel See" userId="a4de199cb2839998" providerId="LiveId" clId="{F46AB416-1FCD-40C9-A317-D87601D442F0}" dt="2023-08-08T14:38:35.652" v="1035" actId="26606"/>
          <ac:grpSpMkLst>
            <pc:docMk/>
            <pc:sldMk cId="804643504" sldId="293"/>
            <ac:grpSpMk id="50" creationId="{3DB99B21-A649-42D2-BB86-486C2E73A089}"/>
          </ac:grpSpMkLst>
        </pc:grpChg>
        <pc:picChg chg="add del mod ord">
          <ac:chgData name="Denzel See" userId="a4de199cb2839998" providerId="LiveId" clId="{F46AB416-1FCD-40C9-A317-D87601D442F0}" dt="2023-08-08T14:38:05.931" v="1021" actId="22"/>
          <ac:picMkLst>
            <pc:docMk/>
            <pc:sldMk cId="804643504" sldId="293"/>
            <ac:picMk id="5" creationId="{8DC4C523-FA82-57F2-129B-ED3DF6F35647}"/>
          </ac:picMkLst>
        </pc:picChg>
        <pc:picChg chg="add del mod ord">
          <ac:chgData name="Denzel See" userId="a4de199cb2839998" providerId="LiveId" clId="{F46AB416-1FCD-40C9-A317-D87601D442F0}" dt="2023-08-08T14:39:36.854" v="1125" actId="1076"/>
          <ac:picMkLst>
            <pc:docMk/>
            <pc:sldMk cId="804643504" sldId="293"/>
            <ac:picMk id="7" creationId="{56791460-3F35-49D1-76EE-6D6822DFDC89}"/>
          </ac:picMkLst>
        </pc:picChg>
        <pc:picChg chg="add del mod">
          <ac:chgData name="Denzel See" userId="a4de199cb2839998" providerId="LiveId" clId="{F46AB416-1FCD-40C9-A317-D87601D442F0}" dt="2023-08-08T14:39:55.642" v="1133" actId="1076"/>
          <ac:picMkLst>
            <pc:docMk/>
            <pc:sldMk cId="804643504" sldId="293"/>
            <ac:picMk id="9" creationId="{18263959-40D0-3A63-1492-128E1F9189DC}"/>
          </ac:picMkLst>
        </pc:picChg>
        <pc:picChg chg="add mod">
          <ac:chgData name="Denzel See" userId="a4de199cb2839998" providerId="LiveId" clId="{F46AB416-1FCD-40C9-A317-D87601D442F0}" dt="2023-08-08T14:42:02.849" v="1358" actId="1076"/>
          <ac:picMkLst>
            <pc:docMk/>
            <pc:sldMk cId="804643504" sldId="293"/>
            <ac:picMk id="12" creationId="{1F33FED5-C2FA-8BB9-7110-5F9375E62862}"/>
          </ac:picMkLst>
        </pc:picChg>
        <pc:cxnChg chg="add del">
          <ac:chgData name="Denzel See" userId="a4de199cb2839998" providerId="LiveId" clId="{F46AB416-1FCD-40C9-A317-D87601D442F0}" dt="2023-08-08T14:38:29.609" v="1025" actId="26606"/>
          <ac:cxnSpMkLst>
            <pc:docMk/>
            <pc:sldMk cId="804643504" sldId="293"/>
            <ac:cxnSpMk id="24" creationId="{496D98D9-A8AD-432E-BD4E-FF80012442F0}"/>
          </ac:cxnSpMkLst>
        </pc:cxnChg>
        <pc:cxnChg chg="add del">
          <ac:chgData name="Denzel See" userId="a4de199cb2839998" providerId="LiveId" clId="{F46AB416-1FCD-40C9-A317-D87601D442F0}" dt="2023-08-08T14:38:30.708" v="1027" actId="26606"/>
          <ac:cxnSpMkLst>
            <pc:docMk/>
            <pc:sldMk cId="804643504" sldId="293"/>
            <ac:cxnSpMk id="28" creationId="{1124B3AE-D38B-4A63-B422-F9792E745BDD}"/>
          </ac:cxnSpMkLst>
        </pc:cxnChg>
        <pc:cxnChg chg="add del">
          <ac:chgData name="Denzel See" userId="a4de199cb2839998" providerId="LiveId" clId="{F46AB416-1FCD-40C9-A317-D87601D442F0}" dt="2023-08-08T14:38:31.742" v="1029" actId="26606"/>
          <ac:cxnSpMkLst>
            <pc:docMk/>
            <pc:sldMk cId="804643504" sldId="293"/>
            <ac:cxnSpMk id="34" creationId="{496D98D9-A8AD-432E-BD4E-FF80012442F0}"/>
          </ac:cxnSpMkLst>
        </pc:cxnChg>
        <pc:cxnChg chg="add del">
          <ac:chgData name="Denzel See" userId="a4de199cb2839998" providerId="LiveId" clId="{F46AB416-1FCD-40C9-A317-D87601D442F0}" dt="2023-08-08T14:38:32.798" v="1031" actId="26606"/>
          <ac:cxnSpMkLst>
            <pc:docMk/>
            <pc:sldMk cId="804643504" sldId="293"/>
            <ac:cxnSpMk id="39" creationId="{34C3C3E8-6B5D-49DA-997A-3582B89CDD25}"/>
          </ac:cxnSpMkLst>
        </pc:cxnChg>
        <pc:cxnChg chg="add del">
          <ac:chgData name="Denzel See" userId="a4de199cb2839998" providerId="LiveId" clId="{F46AB416-1FCD-40C9-A317-D87601D442F0}" dt="2023-08-08T14:38:34.415" v="1033" actId="26606"/>
          <ac:cxnSpMkLst>
            <pc:docMk/>
            <pc:sldMk cId="804643504" sldId="293"/>
            <ac:cxnSpMk id="46" creationId="{375B9B75-E178-411B-BA12-D67B08861BFC}"/>
          </ac:cxnSpMkLst>
        </pc:cxnChg>
        <pc:cxnChg chg="add del">
          <ac:chgData name="Denzel See" userId="a4de199cb2839998" providerId="LiveId" clId="{F46AB416-1FCD-40C9-A317-D87601D442F0}" dt="2023-08-08T14:38:35.652" v="1035" actId="26606"/>
          <ac:cxnSpMkLst>
            <pc:docMk/>
            <pc:sldMk cId="804643504" sldId="293"/>
            <ac:cxnSpMk id="51" creationId="{496D98D9-A8AD-432E-BD4E-FF80012442F0}"/>
          </ac:cxnSpMkLst>
        </pc:cxnChg>
      </pc:sldChg>
      <pc:sldChg chg="addSp modSp new mod">
        <pc:chgData name="Denzel See" userId="a4de199cb2839998" providerId="LiveId" clId="{F46AB416-1FCD-40C9-A317-D87601D442F0}" dt="2023-08-08T14:47:30.425" v="1735" actId="20577"/>
        <pc:sldMkLst>
          <pc:docMk/>
          <pc:sldMk cId="2056267845" sldId="294"/>
        </pc:sldMkLst>
        <pc:spChg chg="mod">
          <ac:chgData name="Denzel See" userId="a4de199cb2839998" providerId="LiveId" clId="{F46AB416-1FCD-40C9-A317-D87601D442F0}" dt="2023-08-08T14:46:35.472" v="1711" actId="20577"/>
          <ac:spMkLst>
            <pc:docMk/>
            <pc:sldMk cId="2056267845" sldId="294"/>
            <ac:spMk id="2" creationId="{5607E1F3-5488-EE54-63E1-89BB4A0268C5}"/>
          </ac:spMkLst>
        </pc:spChg>
        <pc:spChg chg="add mod">
          <ac:chgData name="Denzel See" userId="a4de199cb2839998" providerId="LiveId" clId="{F46AB416-1FCD-40C9-A317-D87601D442F0}" dt="2023-08-08T14:47:30.425" v="1735" actId="20577"/>
          <ac:spMkLst>
            <pc:docMk/>
            <pc:sldMk cId="2056267845" sldId="294"/>
            <ac:spMk id="3" creationId="{CDF3D77B-26BC-961D-1CFA-19CF0CBF0216}"/>
          </ac:spMkLst>
        </pc:spChg>
      </pc:sldChg>
      <pc:sldChg chg="addSp modSp new mod">
        <pc:chgData name="Denzel See" userId="a4de199cb2839998" providerId="LiveId" clId="{F46AB416-1FCD-40C9-A317-D87601D442F0}" dt="2023-08-08T14:54:27.195" v="2096" actId="1076"/>
        <pc:sldMkLst>
          <pc:docMk/>
          <pc:sldMk cId="1925376866" sldId="295"/>
        </pc:sldMkLst>
        <pc:spChg chg="mod">
          <ac:chgData name="Denzel See" userId="a4de199cb2839998" providerId="LiveId" clId="{F46AB416-1FCD-40C9-A317-D87601D442F0}" dt="2023-08-08T14:53:25.898" v="1973" actId="20577"/>
          <ac:spMkLst>
            <pc:docMk/>
            <pc:sldMk cId="1925376866" sldId="295"/>
            <ac:spMk id="2" creationId="{8CC8F5DC-40FC-5AAE-2A8F-C5F557C6B1A2}"/>
          </ac:spMkLst>
        </pc:spChg>
        <pc:spChg chg="add mod">
          <ac:chgData name="Denzel See" userId="a4de199cb2839998" providerId="LiveId" clId="{F46AB416-1FCD-40C9-A317-D87601D442F0}" dt="2023-08-08T14:54:27.195" v="2096" actId="1076"/>
          <ac:spMkLst>
            <pc:docMk/>
            <pc:sldMk cId="1925376866" sldId="295"/>
            <ac:spMk id="5" creationId="{2A62CB7E-CFA4-36FD-98C6-B84E3D632E67}"/>
          </ac:spMkLst>
        </pc:spChg>
        <pc:picChg chg="add mod">
          <ac:chgData name="Denzel See" userId="a4de199cb2839998" providerId="LiveId" clId="{F46AB416-1FCD-40C9-A317-D87601D442F0}" dt="2023-08-08T14:53:28.204" v="1974" actId="1076"/>
          <ac:picMkLst>
            <pc:docMk/>
            <pc:sldMk cId="1925376866" sldId="295"/>
            <ac:picMk id="4" creationId="{ABEEE531-AF40-D605-39C5-4B8EF6D5D2B9}"/>
          </ac:picMkLst>
        </pc:picChg>
      </pc:sldChg>
      <pc:sldChg chg="addSp delSp modSp new mod">
        <pc:chgData name="Denzel See" userId="a4de199cb2839998" providerId="LiveId" clId="{F46AB416-1FCD-40C9-A317-D87601D442F0}" dt="2023-08-08T14:56:28.273" v="2126" actId="20577"/>
        <pc:sldMkLst>
          <pc:docMk/>
          <pc:sldMk cId="90909040" sldId="296"/>
        </pc:sldMkLst>
        <pc:spChg chg="mod">
          <ac:chgData name="Denzel See" userId="a4de199cb2839998" providerId="LiveId" clId="{F46AB416-1FCD-40C9-A317-D87601D442F0}" dt="2023-08-08T14:54:55.236" v="2109" actId="20577"/>
          <ac:spMkLst>
            <pc:docMk/>
            <pc:sldMk cId="90909040" sldId="296"/>
            <ac:spMk id="2" creationId="{9B0F8C38-FD40-FA43-58DA-7B4F2E0C9BC3}"/>
          </ac:spMkLst>
        </pc:spChg>
        <pc:spChg chg="add del">
          <ac:chgData name="Denzel See" userId="a4de199cb2839998" providerId="LiveId" clId="{F46AB416-1FCD-40C9-A317-D87601D442F0}" dt="2023-08-08T14:55:21.551" v="2111" actId="22"/>
          <ac:spMkLst>
            <pc:docMk/>
            <pc:sldMk cId="90909040" sldId="296"/>
            <ac:spMk id="4" creationId="{08A2D10B-735F-F2AE-AC4B-FEF4F997F754}"/>
          </ac:spMkLst>
        </pc:spChg>
        <pc:spChg chg="add mod">
          <ac:chgData name="Denzel See" userId="a4de199cb2839998" providerId="LiveId" clId="{F46AB416-1FCD-40C9-A317-D87601D442F0}" dt="2023-08-08T14:56:28.273" v="2126" actId="20577"/>
          <ac:spMkLst>
            <pc:docMk/>
            <pc:sldMk cId="90909040" sldId="296"/>
            <ac:spMk id="6" creationId="{7ACFE3C7-79E9-6AE2-07D0-28F8FBBC3D6D}"/>
          </ac:spMkLst>
        </pc:spChg>
      </pc:sldChg>
      <pc:sldChg chg="addSp modSp new mod setBg">
        <pc:chgData name="Denzel See" userId="a4de199cb2839998" providerId="LiveId" clId="{F46AB416-1FCD-40C9-A317-D87601D442F0}" dt="2023-08-08T15:01:44.417" v="2430" actId="1076"/>
        <pc:sldMkLst>
          <pc:docMk/>
          <pc:sldMk cId="3296265432" sldId="297"/>
        </pc:sldMkLst>
        <pc:spChg chg="mod">
          <ac:chgData name="Denzel See" userId="a4de199cb2839998" providerId="LiveId" clId="{F46AB416-1FCD-40C9-A317-D87601D442F0}" dt="2023-08-08T15:00:20.399" v="2170" actId="14100"/>
          <ac:spMkLst>
            <pc:docMk/>
            <pc:sldMk cId="3296265432" sldId="297"/>
            <ac:spMk id="2" creationId="{7890ED38-D348-FDC2-2D20-06325147D02F}"/>
          </ac:spMkLst>
        </pc:spChg>
        <pc:spChg chg="add mod">
          <ac:chgData name="Denzel See" userId="a4de199cb2839998" providerId="LiveId" clId="{F46AB416-1FCD-40C9-A317-D87601D442F0}" dt="2023-08-08T15:01:44.417" v="2430" actId="1076"/>
          <ac:spMkLst>
            <pc:docMk/>
            <pc:sldMk cId="3296265432" sldId="297"/>
            <ac:spMk id="5" creationId="{EB7EDA8D-5599-B76A-44E0-4EE325203FAB}"/>
          </ac:spMkLst>
        </pc:spChg>
        <pc:spChg chg="add">
          <ac:chgData name="Denzel See" userId="a4de199cb2839998" providerId="LiveId" clId="{F46AB416-1FCD-40C9-A317-D87601D442F0}" dt="2023-08-08T14:59:59.631" v="2130" actId="26606"/>
          <ac:spMkLst>
            <pc:docMk/>
            <pc:sldMk cId="3296265432" sldId="297"/>
            <ac:spMk id="17" creationId="{1CD07172-CD61-45EB-BEE3-F644503E5C8A}"/>
          </ac:spMkLst>
        </pc:spChg>
        <pc:spChg chg="add">
          <ac:chgData name="Denzel See" userId="a4de199cb2839998" providerId="LiveId" clId="{F46AB416-1FCD-40C9-A317-D87601D442F0}" dt="2023-08-08T14:59:59.631" v="2130" actId="26606"/>
          <ac:spMkLst>
            <pc:docMk/>
            <pc:sldMk cId="3296265432" sldId="297"/>
            <ac:spMk id="19" creationId="{1EADA5DB-ED12-413A-AAB5-6A8D1152E6C4}"/>
          </ac:spMkLst>
        </pc:spChg>
        <pc:spChg chg="add">
          <ac:chgData name="Denzel See" userId="a4de199cb2839998" providerId="LiveId" clId="{F46AB416-1FCD-40C9-A317-D87601D442F0}" dt="2023-08-08T14:59:59.631" v="2130" actId="26606"/>
          <ac:spMkLst>
            <pc:docMk/>
            <pc:sldMk cId="3296265432" sldId="297"/>
            <ac:spMk id="21" creationId="{8BA45E5C-ACB9-49E8-B4DB-5255C2376673}"/>
          </ac:spMkLst>
        </pc:spChg>
        <pc:spChg chg="add">
          <ac:chgData name="Denzel See" userId="a4de199cb2839998" providerId="LiveId" clId="{F46AB416-1FCD-40C9-A317-D87601D442F0}" dt="2023-08-08T14:59:59.631" v="2130" actId="26606"/>
          <ac:spMkLst>
            <pc:docMk/>
            <pc:sldMk cId="3296265432" sldId="297"/>
            <ac:spMk id="23" creationId="{857E618C-1D7B-4A51-90C1-6106CD8A1AE7}"/>
          </ac:spMkLst>
        </pc:spChg>
        <pc:grpChg chg="add">
          <ac:chgData name="Denzel See" userId="a4de199cb2839998" providerId="LiveId" clId="{F46AB416-1FCD-40C9-A317-D87601D442F0}" dt="2023-08-08T14:59:59.631" v="2130" actId="26606"/>
          <ac:grpSpMkLst>
            <pc:docMk/>
            <pc:sldMk cId="3296265432" sldId="297"/>
            <ac:grpSpMk id="9" creationId="{749C117F-F390-437B-ADB0-57E87EFF34F5}"/>
          </ac:grpSpMkLst>
        </pc:grpChg>
        <pc:picChg chg="add mod">
          <ac:chgData name="Denzel See" userId="a4de199cb2839998" providerId="LiveId" clId="{F46AB416-1FCD-40C9-A317-D87601D442F0}" dt="2023-08-08T14:59:59.631" v="2130" actId="26606"/>
          <ac:picMkLst>
            <pc:docMk/>
            <pc:sldMk cId="3296265432" sldId="297"/>
            <ac:picMk id="4" creationId="{9AD9B9F7-4D1E-E325-CBD1-E75C4C9D0FAF}"/>
          </ac:picMkLst>
        </pc:picChg>
        <pc:cxnChg chg="add">
          <ac:chgData name="Denzel See" userId="a4de199cb2839998" providerId="LiveId" clId="{F46AB416-1FCD-40C9-A317-D87601D442F0}" dt="2023-08-08T14:59:59.631" v="2130" actId="26606"/>
          <ac:cxnSpMkLst>
            <pc:docMk/>
            <pc:sldMk cId="3296265432" sldId="297"/>
            <ac:cxnSpMk id="15" creationId="{20742BC3-654B-4E41-9A6A-73A42E477639}"/>
          </ac:cxnSpMkLst>
        </pc:cxnChg>
      </pc:sldChg>
      <pc:sldChg chg="addSp delSp modSp new mod setBg">
        <pc:chgData name="Denzel See" userId="a4de199cb2839998" providerId="LiveId" clId="{F46AB416-1FCD-40C9-A317-D87601D442F0}" dt="2023-08-08T15:04:01.434" v="2490" actId="26606"/>
        <pc:sldMkLst>
          <pc:docMk/>
          <pc:sldMk cId="628221840" sldId="298"/>
        </pc:sldMkLst>
        <pc:spChg chg="mod">
          <ac:chgData name="Denzel See" userId="a4de199cb2839998" providerId="LiveId" clId="{F46AB416-1FCD-40C9-A317-D87601D442F0}" dt="2023-08-08T15:04:01.434" v="2490" actId="26606"/>
          <ac:spMkLst>
            <pc:docMk/>
            <pc:sldMk cId="628221840" sldId="298"/>
            <ac:spMk id="2" creationId="{644FEDF5-FD7F-1273-8D9F-5B450A308E6D}"/>
          </ac:spMkLst>
        </pc:spChg>
        <pc:spChg chg="add del">
          <ac:chgData name="Denzel See" userId="a4de199cb2839998" providerId="LiveId" clId="{F46AB416-1FCD-40C9-A317-D87601D442F0}" dt="2023-08-08T15:04:01.342" v="2489" actId="26606"/>
          <ac:spMkLst>
            <pc:docMk/>
            <pc:sldMk cId="628221840" sldId="298"/>
            <ac:spMk id="17" creationId="{9401732C-37EE-4B98-A709-9530173F3802}"/>
          </ac:spMkLst>
        </pc:spChg>
        <pc:spChg chg="add">
          <ac:chgData name="Denzel See" userId="a4de199cb2839998" providerId="LiveId" clId="{F46AB416-1FCD-40C9-A317-D87601D442F0}" dt="2023-08-08T15:04:01.434" v="2490" actId="26606"/>
          <ac:spMkLst>
            <pc:docMk/>
            <pc:sldMk cId="628221840" sldId="298"/>
            <ac:spMk id="25" creationId="{E89B1776-F953-4C0F-8E85-E9C66B1EF003}"/>
          </ac:spMkLst>
        </pc:spChg>
        <pc:spChg chg="add">
          <ac:chgData name="Denzel See" userId="a4de199cb2839998" providerId="LiveId" clId="{F46AB416-1FCD-40C9-A317-D87601D442F0}" dt="2023-08-08T15:04:01.434" v="2490" actId="26606"/>
          <ac:spMkLst>
            <pc:docMk/>
            <pc:sldMk cId="628221840" sldId="298"/>
            <ac:spMk id="30" creationId="{575E71FA-50BD-43F8-8C98-04339283A93D}"/>
          </ac:spMkLst>
        </pc:spChg>
        <pc:grpChg chg="add del">
          <ac:chgData name="Denzel See" userId="a4de199cb2839998" providerId="LiveId" clId="{F46AB416-1FCD-40C9-A317-D87601D442F0}" dt="2023-08-08T15:04:01.342" v="2489" actId="26606"/>
          <ac:grpSpMkLst>
            <pc:docMk/>
            <pc:sldMk cId="628221840" sldId="298"/>
            <ac:grpSpMk id="9" creationId="{749C117F-F390-437B-ADB0-57E87EFF34F5}"/>
          </ac:grpSpMkLst>
        </pc:grpChg>
        <pc:grpChg chg="add del">
          <ac:chgData name="Denzel See" userId="a4de199cb2839998" providerId="LiveId" clId="{F46AB416-1FCD-40C9-A317-D87601D442F0}" dt="2023-08-08T15:04:01.342" v="2489" actId="26606"/>
          <ac:grpSpMkLst>
            <pc:docMk/>
            <pc:sldMk cId="628221840" sldId="298"/>
            <ac:grpSpMk id="19" creationId="{654E48C8-2A00-4C54-BC9C-B18EE49E9C13}"/>
          </ac:grpSpMkLst>
        </pc:grpChg>
        <pc:grpChg chg="add">
          <ac:chgData name="Denzel See" userId="a4de199cb2839998" providerId="LiveId" clId="{F46AB416-1FCD-40C9-A317-D87601D442F0}" dt="2023-08-08T15:04:01.434" v="2490" actId="26606"/>
          <ac:grpSpMkLst>
            <pc:docMk/>
            <pc:sldMk cId="628221840" sldId="298"/>
            <ac:grpSpMk id="26" creationId="{749C117F-F390-437B-ADB0-57E87EFF34F5}"/>
          </ac:grpSpMkLst>
        </pc:grpChg>
        <pc:grpChg chg="add">
          <ac:chgData name="Denzel See" userId="a4de199cb2839998" providerId="LiveId" clId="{F46AB416-1FCD-40C9-A317-D87601D442F0}" dt="2023-08-08T15:04:01.434" v="2490" actId="26606"/>
          <ac:grpSpMkLst>
            <pc:docMk/>
            <pc:sldMk cId="628221840" sldId="298"/>
            <ac:grpSpMk id="31" creationId="{CF1AA7F6-A589-4BC8-BC72-2CA6DC908398}"/>
          </ac:grpSpMkLst>
        </pc:grpChg>
        <pc:picChg chg="add mod">
          <ac:chgData name="Denzel See" userId="a4de199cb2839998" providerId="LiveId" clId="{F46AB416-1FCD-40C9-A317-D87601D442F0}" dt="2023-08-08T15:04:01.434" v="2490" actId="26606"/>
          <ac:picMkLst>
            <pc:docMk/>
            <pc:sldMk cId="628221840" sldId="298"/>
            <ac:picMk id="4" creationId="{9C111F5D-78A5-2CE4-A412-E3A14BEF9BAD}"/>
          </ac:picMkLst>
        </pc:picChg>
        <pc:cxnChg chg="add del">
          <ac:chgData name="Denzel See" userId="a4de199cb2839998" providerId="LiveId" clId="{F46AB416-1FCD-40C9-A317-D87601D442F0}" dt="2023-08-08T15:04:01.342" v="2489" actId="26606"/>
          <ac:cxnSpMkLst>
            <pc:docMk/>
            <pc:sldMk cId="628221840" sldId="298"/>
            <ac:cxnSpMk id="15" creationId="{20742BC3-654B-4E41-9A6A-73A42E477639}"/>
          </ac:cxnSpMkLst>
        </pc:cxnChg>
        <pc:cxnChg chg="add">
          <ac:chgData name="Denzel See" userId="a4de199cb2839998" providerId="LiveId" clId="{F46AB416-1FCD-40C9-A317-D87601D442F0}" dt="2023-08-08T15:04:01.434" v="2490" actId="26606"/>
          <ac:cxnSpMkLst>
            <pc:docMk/>
            <pc:sldMk cId="628221840" sldId="298"/>
            <ac:cxnSpMk id="27" creationId="{997356D0-D934-42B9-8291-DF34A3AC0CFE}"/>
          </ac:cxnSpMkLst>
        </pc:cxnChg>
        <pc:cxnChg chg="add">
          <ac:chgData name="Denzel See" userId="a4de199cb2839998" providerId="LiveId" clId="{F46AB416-1FCD-40C9-A317-D87601D442F0}" dt="2023-08-08T15:04:01.434" v="2490" actId="26606"/>
          <ac:cxnSpMkLst>
            <pc:docMk/>
            <pc:sldMk cId="628221840" sldId="298"/>
            <ac:cxnSpMk id="29" creationId="{20742BC3-654B-4E41-9A6A-73A42E477639}"/>
          </ac:cxnSpMkLst>
        </pc:cxnChg>
      </pc:sldChg>
      <pc:sldChg chg="addSp modSp new mod setBg">
        <pc:chgData name="Denzel See" userId="a4de199cb2839998" providerId="LiveId" clId="{F46AB416-1FCD-40C9-A317-D87601D442F0}" dt="2023-08-08T15:05:14.722" v="2649" actId="255"/>
        <pc:sldMkLst>
          <pc:docMk/>
          <pc:sldMk cId="3744642188" sldId="299"/>
        </pc:sldMkLst>
        <pc:spChg chg="mod">
          <ac:chgData name="Denzel See" userId="a4de199cb2839998" providerId="LiveId" clId="{F46AB416-1FCD-40C9-A317-D87601D442F0}" dt="2023-08-08T15:04:22.577" v="2511" actId="26606"/>
          <ac:spMkLst>
            <pc:docMk/>
            <pc:sldMk cId="3744642188" sldId="299"/>
            <ac:spMk id="2" creationId="{87D70192-D93F-2486-B00E-5EC1882B6408}"/>
          </ac:spMkLst>
        </pc:spChg>
        <pc:spChg chg="add mod">
          <ac:chgData name="Denzel See" userId="a4de199cb2839998" providerId="LiveId" clId="{F46AB416-1FCD-40C9-A317-D87601D442F0}" dt="2023-08-08T15:05:14.722" v="2649" actId="255"/>
          <ac:spMkLst>
            <pc:docMk/>
            <pc:sldMk cId="3744642188" sldId="299"/>
            <ac:spMk id="5" creationId="{4E0B2601-F082-F179-C479-9E780B09AA42}"/>
          </ac:spMkLst>
        </pc:spChg>
        <pc:spChg chg="add">
          <ac:chgData name="Denzel See" userId="a4de199cb2839998" providerId="LiveId" clId="{F46AB416-1FCD-40C9-A317-D87601D442F0}" dt="2023-08-08T15:04:22.577" v="2511" actId="26606"/>
          <ac:spMkLst>
            <pc:docMk/>
            <pc:sldMk cId="3744642188" sldId="299"/>
            <ac:spMk id="17" creationId="{575E71FA-50BD-43F8-8C98-04339283A93D}"/>
          </ac:spMkLst>
        </pc:spChg>
        <pc:spChg chg="add">
          <ac:chgData name="Denzel See" userId="a4de199cb2839998" providerId="LiveId" clId="{F46AB416-1FCD-40C9-A317-D87601D442F0}" dt="2023-08-08T15:04:22.577" v="2511" actId="26606"/>
          <ac:spMkLst>
            <pc:docMk/>
            <pc:sldMk cId="3744642188" sldId="299"/>
            <ac:spMk id="25" creationId="{E89B1776-F953-4C0F-8E85-E9C66B1EF003}"/>
          </ac:spMkLst>
        </pc:spChg>
        <pc:grpChg chg="add">
          <ac:chgData name="Denzel See" userId="a4de199cb2839998" providerId="LiveId" clId="{F46AB416-1FCD-40C9-A317-D87601D442F0}" dt="2023-08-08T15:04:22.577" v="2511" actId="26606"/>
          <ac:grpSpMkLst>
            <pc:docMk/>
            <pc:sldMk cId="3744642188" sldId="299"/>
            <ac:grpSpMk id="9" creationId="{749C117F-F390-437B-ADB0-57E87EFF34F5}"/>
          </ac:grpSpMkLst>
        </pc:grpChg>
        <pc:grpChg chg="add">
          <ac:chgData name="Denzel See" userId="a4de199cb2839998" providerId="LiveId" clId="{F46AB416-1FCD-40C9-A317-D87601D442F0}" dt="2023-08-08T15:04:22.577" v="2511" actId="26606"/>
          <ac:grpSpMkLst>
            <pc:docMk/>
            <pc:sldMk cId="3744642188" sldId="299"/>
            <ac:grpSpMk id="19" creationId="{CF1AA7F6-A589-4BC8-BC72-2CA6DC908398}"/>
          </ac:grpSpMkLst>
        </pc:grpChg>
        <pc:picChg chg="add mod">
          <ac:chgData name="Denzel See" userId="a4de199cb2839998" providerId="LiveId" clId="{F46AB416-1FCD-40C9-A317-D87601D442F0}" dt="2023-08-08T15:04:22.577" v="2511" actId="26606"/>
          <ac:picMkLst>
            <pc:docMk/>
            <pc:sldMk cId="3744642188" sldId="299"/>
            <ac:picMk id="4" creationId="{38DA366C-F119-DC8D-3033-F4B9A71C73A3}"/>
          </ac:picMkLst>
        </pc:picChg>
        <pc:cxnChg chg="add">
          <ac:chgData name="Denzel See" userId="a4de199cb2839998" providerId="LiveId" clId="{F46AB416-1FCD-40C9-A317-D87601D442F0}" dt="2023-08-08T15:04:22.577" v="2511" actId="26606"/>
          <ac:cxnSpMkLst>
            <pc:docMk/>
            <pc:sldMk cId="3744642188" sldId="299"/>
            <ac:cxnSpMk id="15" creationId="{20742BC3-654B-4E41-9A6A-73A42E477639}"/>
          </ac:cxnSpMkLst>
        </pc:cxnChg>
        <pc:cxnChg chg="add">
          <ac:chgData name="Denzel See" userId="a4de199cb2839998" providerId="LiveId" clId="{F46AB416-1FCD-40C9-A317-D87601D442F0}" dt="2023-08-08T15:04:22.577" v="2511" actId="26606"/>
          <ac:cxnSpMkLst>
            <pc:docMk/>
            <pc:sldMk cId="3744642188" sldId="299"/>
            <ac:cxnSpMk id="27" creationId="{997356D0-D934-42B9-8291-DF34A3AC0CFE}"/>
          </ac:cxnSpMkLst>
        </pc:cxnChg>
      </pc:sldChg>
      <pc:sldChg chg="addSp modSp new mod setBg">
        <pc:chgData name="Denzel See" userId="a4de199cb2839998" providerId="LiveId" clId="{F46AB416-1FCD-40C9-A317-D87601D442F0}" dt="2023-08-08T15:06:03.442" v="2718" actId="20577"/>
        <pc:sldMkLst>
          <pc:docMk/>
          <pc:sldMk cId="4044557129" sldId="300"/>
        </pc:sldMkLst>
        <pc:spChg chg="mod">
          <ac:chgData name="Denzel See" userId="a4de199cb2839998" providerId="LiveId" clId="{F46AB416-1FCD-40C9-A317-D87601D442F0}" dt="2023-08-08T15:06:03.442" v="2718" actId="20577"/>
          <ac:spMkLst>
            <pc:docMk/>
            <pc:sldMk cId="4044557129" sldId="300"/>
            <ac:spMk id="2" creationId="{740F21CE-F3CF-9EE0-AA51-FA614EEF988A}"/>
          </ac:spMkLst>
        </pc:spChg>
        <pc:spChg chg="add">
          <ac:chgData name="Denzel See" userId="a4de199cb2839998" providerId="LiveId" clId="{F46AB416-1FCD-40C9-A317-D87601D442F0}" dt="2023-08-08T15:05:56.055" v="2706" actId="26606"/>
          <ac:spMkLst>
            <pc:docMk/>
            <pc:sldMk cId="4044557129" sldId="300"/>
            <ac:spMk id="17" creationId="{575E71FA-50BD-43F8-8C98-04339283A93D}"/>
          </ac:spMkLst>
        </pc:spChg>
        <pc:spChg chg="add">
          <ac:chgData name="Denzel See" userId="a4de199cb2839998" providerId="LiveId" clId="{F46AB416-1FCD-40C9-A317-D87601D442F0}" dt="2023-08-08T15:05:56.055" v="2706" actId="26606"/>
          <ac:spMkLst>
            <pc:docMk/>
            <pc:sldMk cId="4044557129" sldId="300"/>
            <ac:spMk id="25" creationId="{E89B1776-F953-4C0F-8E85-E9C66B1EF003}"/>
          </ac:spMkLst>
        </pc:spChg>
        <pc:grpChg chg="add">
          <ac:chgData name="Denzel See" userId="a4de199cb2839998" providerId="LiveId" clId="{F46AB416-1FCD-40C9-A317-D87601D442F0}" dt="2023-08-08T15:05:56.055" v="2706" actId="26606"/>
          <ac:grpSpMkLst>
            <pc:docMk/>
            <pc:sldMk cId="4044557129" sldId="300"/>
            <ac:grpSpMk id="9" creationId="{749C117F-F390-437B-ADB0-57E87EFF34F5}"/>
          </ac:grpSpMkLst>
        </pc:grpChg>
        <pc:grpChg chg="add">
          <ac:chgData name="Denzel See" userId="a4de199cb2839998" providerId="LiveId" clId="{F46AB416-1FCD-40C9-A317-D87601D442F0}" dt="2023-08-08T15:05:56.055" v="2706" actId="26606"/>
          <ac:grpSpMkLst>
            <pc:docMk/>
            <pc:sldMk cId="4044557129" sldId="300"/>
            <ac:grpSpMk id="19" creationId="{CF1AA7F6-A589-4BC8-BC72-2CA6DC908398}"/>
          </ac:grpSpMkLst>
        </pc:grpChg>
        <pc:picChg chg="add mod">
          <ac:chgData name="Denzel See" userId="a4de199cb2839998" providerId="LiveId" clId="{F46AB416-1FCD-40C9-A317-D87601D442F0}" dt="2023-08-08T15:05:56.055" v="2706" actId="26606"/>
          <ac:picMkLst>
            <pc:docMk/>
            <pc:sldMk cId="4044557129" sldId="300"/>
            <ac:picMk id="4" creationId="{D500CA4D-0C6C-9C3C-DD1A-9E804B9768B5}"/>
          </ac:picMkLst>
        </pc:picChg>
        <pc:cxnChg chg="add">
          <ac:chgData name="Denzel See" userId="a4de199cb2839998" providerId="LiveId" clId="{F46AB416-1FCD-40C9-A317-D87601D442F0}" dt="2023-08-08T15:05:56.055" v="2706" actId="26606"/>
          <ac:cxnSpMkLst>
            <pc:docMk/>
            <pc:sldMk cId="4044557129" sldId="300"/>
            <ac:cxnSpMk id="15" creationId="{20742BC3-654B-4E41-9A6A-73A42E477639}"/>
          </ac:cxnSpMkLst>
        </pc:cxnChg>
        <pc:cxnChg chg="add">
          <ac:chgData name="Denzel See" userId="a4de199cb2839998" providerId="LiveId" clId="{F46AB416-1FCD-40C9-A317-D87601D442F0}" dt="2023-08-08T15:05:56.055" v="2706" actId="26606"/>
          <ac:cxnSpMkLst>
            <pc:docMk/>
            <pc:sldMk cId="4044557129" sldId="300"/>
            <ac:cxnSpMk id="27" creationId="{997356D0-D934-42B9-8291-DF34A3AC0CF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FEDEE1-031A-4D47-8C45-B47C6CF44C6C}" type="datetimeFigureOut">
              <a:rPr lang="en-SG" smtClean="0"/>
              <a:t>10/8/2023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E9E2AB-879B-48FE-8B3F-D75385ED08A9}" type="slidenum">
              <a:rPr lang="en-SG" smtClean="0"/>
              <a:t>‹#›</a:t>
            </a:fld>
            <a:endParaRPr lang="en-SG"/>
          </a:p>
        </p:txBody>
      </p:sp>
    </p:spTree>
    <p:extLst>
      <p:ext uri="{BB962C8B-B14F-4D97-AF65-F5344CB8AC3E}">
        <p14:creationId xmlns:p14="http://schemas.microsoft.com/office/powerpoint/2010/main" val="68925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39200E3-1FBE-4795-B238-AB33270B00CC}" type="slidenum">
              <a:rPr lang="en-SG" smtClean="0"/>
              <a:t>7</a:t>
            </a:fld>
            <a:endParaRPr lang="en-SG"/>
          </a:p>
        </p:txBody>
      </p:sp>
    </p:spTree>
    <p:extLst>
      <p:ext uri="{BB962C8B-B14F-4D97-AF65-F5344CB8AC3E}">
        <p14:creationId xmlns:p14="http://schemas.microsoft.com/office/powerpoint/2010/main" val="3799854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8DCBB28-3D37-49DE-9E97-88926E162E39}" type="datetimeFigureOut">
              <a:rPr lang="en-SG" smtClean="0"/>
              <a:t>10/8/2023</a:t>
            </a:fld>
            <a:endParaRPr lang="en-SG"/>
          </a:p>
        </p:txBody>
      </p:sp>
      <p:sp>
        <p:nvSpPr>
          <p:cNvPr id="5" name="Footer Placeholder 4"/>
          <p:cNvSpPr>
            <a:spLocks noGrp="1"/>
          </p:cNvSpPr>
          <p:nvPr>
            <p:ph type="ftr" sz="quarter" idx="11"/>
          </p:nvPr>
        </p:nvSpPr>
        <p:spPr>
          <a:xfrm>
            <a:off x="2692397" y="5037663"/>
            <a:ext cx="5214635" cy="279400"/>
          </a:xfrm>
        </p:spPr>
        <p:txBody>
          <a:bodyPr/>
          <a:lstStyle/>
          <a:p>
            <a:endParaRPr lang="en-SG"/>
          </a:p>
        </p:txBody>
      </p:sp>
      <p:sp>
        <p:nvSpPr>
          <p:cNvPr id="6" name="Slide Number Placeholder 5"/>
          <p:cNvSpPr>
            <a:spLocks noGrp="1"/>
          </p:cNvSpPr>
          <p:nvPr>
            <p:ph type="sldNum" sz="quarter" idx="12"/>
          </p:nvPr>
        </p:nvSpPr>
        <p:spPr>
          <a:xfrm>
            <a:off x="8956900" y="5037663"/>
            <a:ext cx="551167" cy="279400"/>
          </a:xfrm>
        </p:spPr>
        <p:txBody>
          <a:bodyPr/>
          <a:lstStyle/>
          <a:p>
            <a:fld id="{97012D4E-78C3-406A-BA9C-1F92B0E004AA}" type="slidenum">
              <a:rPr lang="en-SG" smtClean="0"/>
              <a:t>‹#›</a:t>
            </a:fld>
            <a:endParaRPr lang="en-SG"/>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0482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DCBB28-3D37-49DE-9E97-88926E162E39}" type="datetimeFigureOut">
              <a:rPr lang="en-SG" smtClean="0"/>
              <a:t>10/8/2023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97012D4E-78C3-406A-BA9C-1F92B0E004AA}" type="slidenum">
              <a:rPr lang="en-SG" smtClean="0"/>
              <a:t>‹#›</a:t>
            </a:fld>
            <a:endParaRPr lang="en-SG"/>
          </a:p>
        </p:txBody>
      </p:sp>
    </p:spTree>
    <p:extLst>
      <p:ext uri="{BB962C8B-B14F-4D97-AF65-F5344CB8AC3E}">
        <p14:creationId xmlns:p14="http://schemas.microsoft.com/office/powerpoint/2010/main" val="3055199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DCBB28-3D37-49DE-9E97-88926E162E39}" type="datetimeFigureOut">
              <a:rPr lang="en-SG" smtClean="0"/>
              <a:t>10/8/2023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7012D4E-78C3-406A-BA9C-1F92B0E004AA}" type="slidenum">
              <a:rPr lang="en-SG" smtClean="0"/>
              <a:t>‹#›</a:t>
            </a:fld>
            <a:endParaRPr lang="en-SG"/>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5497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DCBB28-3D37-49DE-9E97-88926E162E39}" type="datetimeFigureOut">
              <a:rPr lang="en-SG" smtClean="0"/>
              <a:t>10/8/2023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7012D4E-78C3-406A-BA9C-1F92B0E004AA}" type="slidenum">
              <a:rPr lang="en-SG" smtClean="0"/>
              <a:t>‹#›</a:t>
            </a:fld>
            <a:endParaRPr lang="en-SG"/>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705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DCBB28-3D37-49DE-9E97-88926E162E39}" type="datetimeFigureOut">
              <a:rPr lang="en-SG" smtClean="0"/>
              <a:t>10/8/2023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7012D4E-78C3-406A-BA9C-1F92B0E004AA}" type="slidenum">
              <a:rPr lang="en-SG" smtClean="0"/>
              <a:t>‹#›</a:t>
            </a:fld>
            <a:endParaRPr lang="en-SG"/>
          </a:p>
        </p:txBody>
      </p:sp>
    </p:spTree>
    <p:extLst>
      <p:ext uri="{BB962C8B-B14F-4D97-AF65-F5344CB8AC3E}">
        <p14:creationId xmlns:p14="http://schemas.microsoft.com/office/powerpoint/2010/main" val="45164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DCBB28-3D37-49DE-9E97-88926E162E39}" type="datetimeFigureOut">
              <a:rPr lang="en-SG" smtClean="0"/>
              <a:t>10/8/2023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7012D4E-78C3-406A-BA9C-1F92B0E004AA}" type="slidenum">
              <a:rPr lang="en-SG" smtClean="0"/>
              <a:t>‹#›</a:t>
            </a:fld>
            <a:endParaRPr lang="en-SG"/>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8223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DCBB28-3D37-49DE-9E97-88926E162E39}" type="datetimeFigureOut">
              <a:rPr lang="en-SG" smtClean="0"/>
              <a:t>10/8/2023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7012D4E-78C3-406A-BA9C-1F92B0E004AA}" type="slidenum">
              <a:rPr lang="en-SG" smtClean="0"/>
              <a:t>‹#›</a:t>
            </a:fld>
            <a:endParaRPr lang="en-SG"/>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5790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DCBB28-3D37-49DE-9E97-88926E162E39}" type="datetimeFigureOut">
              <a:rPr lang="en-SG" smtClean="0"/>
              <a:t>10/8/2023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7012D4E-78C3-406A-BA9C-1F92B0E004AA}" type="slidenum">
              <a:rPr lang="en-SG" smtClean="0"/>
              <a:t>‹#›</a:t>
            </a:fld>
            <a:endParaRPr lang="en-SG"/>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8756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DCBB28-3D37-49DE-9E97-88926E162E39}" type="datetimeFigureOut">
              <a:rPr lang="en-SG" smtClean="0"/>
              <a:t>10/8/2023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7012D4E-78C3-406A-BA9C-1F92B0E004AA}" type="slidenum">
              <a:rPr lang="en-SG" smtClean="0"/>
              <a:t>‹#›</a:t>
            </a:fld>
            <a:endParaRPr lang="en-SG"/>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1775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DCBB28-3D37-49DE-9E97-88926E162E39}" type="datetimeFigureOut">
              <a:rPr lang="en-SG" smtClean="0"/>
              <a:t>10/8/2023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7012D4E-78C3-406A-BA9C-1F92B0E004AA}" type="slidenum">
              <a:rPr lang="en-SG" smtClean="0"/>
              <a:t>‹#›</a:t>
            </a:fld>
            <a:endParaRPr lang="en-SG"/>
          </a:p>
        </p:txBody>
      </p:sp>
    </p:spTree>
    <p:extLst>
      <p:ext uri="{BB962C8B-B14F-4D97-AF65-F5344CB8AC3E}">
        <p14:creationId xmlns:p14="http://schemas.microsoft.com/office/powerpoint/2010/main" val="1297558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DCBB28-3D37-49DE-9E97-88926E162E39}" type="datetimeFigureOut">
              <a:rPr lang="en-SG" smtClean="0"/>
              <a:t>10/8/2023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7012D4E-78C3-406A-BA9C-1F92B0E004AA}" type="slidenum">
              <a:rPr lang="en-SG" smtClean="0"/>
              <a:t>‹#›</a:t>
            </a:fld>
            <a:endParaRPr lang="en-SG"/>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2941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DCBB28-3D37-49DE-9E97-88926E162E39}" type="datetimeFigureOut">
              <a:rPr lang="en-SG" smtClean="0"/>
              <a:t>10/8/2023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97012D4E-78C3-406A-BA9C-1F92B0E004AA}" type="slidenum">
              <a:rPr lang="en-SG" smtClean="0"/>
              <a:t>‹#›</a:t>
            </a:fld>
            <a:endParaRPr lang="en-SG"/>
          </a:p>
        </p:txBody>
      </p:sp>
    </p:spTree>
    <p:extLst>
      <p:ext uri="{BB962C8B-B14F-4D97-AF65-F5344CB8AC3E}">
        <p14:creationId xmlns:p14="http://schemas.microsoft.com/office/powerpoint/2010/main" val="3701631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DCBB28-3D37-49DE-9E97-88926E162E39}" type="datetimeFigureOut">
              <a:rPr lang="en-SG" smtClean="0"/>
              <a:t>10/8/2023</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97012D4E-78C3-406A-BA9C-1F92B0E004AA}" type="slidenum">
              <a:rPr lang="en-SG" smtClean="0"/>
              <a:t>‹#›</a:t>
            </a:fld>
            <a:endParaRPr lang="en-SG"/>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1858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DCBB28-3D37-49DE-9E97-88926E162E39}" type="datetimeFigureOut">
              <a:rPr lang="en-SG" smtClean="0"/>
              <a:t>10/8/2023</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97012D4E-78C3-406A-BA9C-1F92B0E004AA}" type="slidenum">
              <a:rPr lang="en-SG" smtClean="0"/>
              <a:t>‹#›</a:t>
            </a:fld>
            <a:endParaRPr lang="en-SG"/>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3244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DCBB28-3D37-49DE-9E97-88926E162E39}" type="datetimeFigureOut">
              <a:rPr lang="en-SG" smtClean="0"/>
              <a:t>10/8/2023</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97012D4E-78C3-406A-BA9C-1F92B0E004AA}" type="slidenum">
              <a:rPr lang="en-SG" smtClean="0"/>
              <a:t>‹#›</a:t>
            </a:fld>
            <a:endParaRPr lang="en-SG"/>
          </a:p>
        </p:txBody>
      </p:sp>
    </p:spTree>
    <p:extLst>
      <p:ext uri="{BB962C8B-B14F-4D97-AF65-F5344CB8AC3E}">
        <p14:creationId xmlns:p14="http://schemas.microsoft.com/office/powerpoint/2010/main" val="2350696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DCBB28-3D37-49DE-9E97-88926E162E39}" type="datetimeFigureOut">
              <a:rPr lang="en-SG" smtClean="0"/>
              <a:t>10/8/2023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97012D4E-78C3-406A-BA9C-1F92B0E004AA}" type="slidenum">
              <a:rPr lang="en-SG" smtClean="0"/>
              <a:t>‹#›</a:t>
            </a:fld>
            <a:endParaRPr lang="en-SG"/>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7852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DCBB28-3D37-49DE-9E97-88926E162E39}" type="datetimeFigureOut">
              <a:rPr lang="en-SG" smtClean="0"/>
              <a:t>10/8/2023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97012D4E-78C3-406A-BA9C-1F92B0E004AA}" type="slidenum">
              <a:rPr lang="en-SG" smtClean="0"/>
              <a:t>‹#›</a:t>
            </a:fld>
            <a:endParaRPr lang="en-SG"/>
          </a:p>
        </p:txBody>
      </p:sp>
    </p:spTree>
    <p:extLst>
      <p:ext uri="{BB962C8B-B14F-4D97-AF65-F5344CB8AC3E}">
        <p14:creationId xmlns:p14="http://schemas.microsoft.com/office/powerpoint/2010/main" val="464042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8DCBB28-3D37-49DE-9E97-88926E162E39}" type="datetimeFigureOut">
              <a:rPr lang="en-SG" smtClean="0"/>
              <a:t>10/8/2023</a:t>
            </a:fld>
            <a:endParaRPr lang="en-SG"/>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SG"/>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7012D4E-78C3-406A-BA9C-1F92B0E004AA}" type="slidenum">
              <a:rPr lang="en-SG" smtClean="0"/>
              <a:t>‹#›</a:t>
            </a:fld>
            <a:endParaRPr lang="en-SG"/>
          </a:p>
        </p:txBody>
      </p:sp>
    </p:spTree>
    <p:extLst>
      <p:ext uri="{BB962C8B-B14F-4D97-AF65-F5344CB8AC3E}">
        <p14:creationId xmlns:p14="http://schemas.microsoft.com/office/powerpoint/2010/main" val="31921496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9B347087-DEE1-4F23-8486-A2690AA19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44BB81AE-EE4A-4AA4-8941-104B6C94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 name="Picture 4" descr="Abstract blurred background of department store">
            <a:extLst>
              <a:ext uri="{FF2B5EF4-FFF2-40B4-BE49-F238E27FC236}">
                <a16:creationId xmlns:a16="http://schemas.microsoft.com/office/drawing/2014/main" id="{638E2827-429F-40EE-69E7-AE83838742E1}"/>
              </a:ext>
            </a:extLst>
          </p:cNvPr>
          <p:cNvPicPr>
            <a:picLocks noChangeAspect="1"/>
          </p:cNvPicPr>
          <p:nvPr/>
        </p:nvPicPr>
        <p:blipFill rotWithShape="1">
          <a:blip r:embed="rId3">
            <a:alphaModFix amt="50000"/>
          </a:blip>
          <a:srcRect r="1" b="21498"/>
          <a:stretch/>
        </p:blipFill>
        <p:spPr>
          <a:xfrm>
            <a:off x="608012" y="486568"/>
            <a:ext cx="11227442" cy="5883295"/>
          </a:xfrm>
          <a:prstGeom prst="rect">
            <a:avLst/>
          </a:prstGeom>
        </p:spPr>
      </p:pic>
      <p:cxnSp>
        <p:nvCxnSpPr>
          <p:cNvPr id="25" name="Straight Connector 13">
            <a:extLst>
              <a:ext uri="{FF2B5EF4-FFF2-40B4-BE49-F238E27FC236}">
                <a16:creationId xmlns:a16="http://schemas.microsoft.com/office/drawing/2014/main" id="{4AA791FC-1AEF-4561-93B5-6B9E981BBB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21280" y="3594428"/>
            <a:ext cx="69494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AAA2202F-2A68-464D-8E53-CEBE9303D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bg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grpSp>
        <p:nvGrpSpPr>
          <p:cNvPr id="18" name="Group 17">
            <a:extLst>
              <a:ext uri="{FF2B5EF4-FFF2-40B4-BE49-F238E27FC236}">
                <a16:creationId xmlns:a16="http://schemas.microsoft.com/office/drawing/2014/main" id="{5B129734-DF6D-46B8-A0E0-4F178B3AD2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8956"/>
            <a:ext cx="12234672" cy="658368"/>
            <a:chOff x="-18288" y="3128956"/>
            <a:chExt cx="12234672" cy="658368"/>
          </a:xfrm>
        </p:grpSpPr>
        <p:sp useBgFill="1">
          <p:nvSpPr>
            <p:cNvPr id="19" name="Rounded Rectangle 21">
              <a:extLst>
                <a:ext uri="{FF2B5EF4-FFF2-40B4-BE49-F238E27FC236}">
                  <a16:creationId xmlns:a16="http://schemas.microsoft.com/office/drawing/2014/main" id="{6A986578-4991-4E9B-94B7-056F6B09B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6" name="Picture 19">
              <a:extLst>
                <a:ext uri="{FF2B5EF4-FFF2-40B4-BE49-F238E27FC236}">
                  <a16:creationId xmlns:a16="http://schemas.microsoft.com/office/drawing/2014/main" id="{257D0097-ACF2-46A6-804C-C5D55A188FE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1" name="Rounded Rectangle 27">
              <a:extLst>
                <a:ext uri="{FF2B5EF4-FFF2-40B4-BE49-F238E27FC236}">
                  <a16:creationId xmlns:a16="http://schemas.microsoft.com/office/drawing/2014/main" id="{A71DA5EB-109A-4C2F-A093-7E5F6490B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2" name="Picture 21">
              <a:extLst>
                <a:ext uri="{FF2B5EF4-FFF2-40B4-BE49-F238E27FC236}">
                  <a16:creationId xmlns:a16="http://schemas.microsoft.com/office/drawing/2014/main" id="{DA85B8CE-EB01-4DD0-8B39-D413503D77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2" name="Title 1">
            <a:extLst>
              <a:ext uri="{FF2B5EF4-FFF2-40B4-BE49-F238E27FC236}">
                <a16:creationId xmlns:a16="http://schemas.microsoft.com/office/drawing/2014/main" id="{6F6FC2D1-9085-E857-2EF0-9826865B2DD5}"/>
              </a:ext>
            </a:extLst>
          </p:cNvPr>
          <p:cNvSpPr>
            <a:spLocks noGrp="1"/>
          </p:cNvSpPr>
          <p:nvPr>
            <p:ph type="ctrTitle"/>
          </p:nvPr>
        </p:nvSpPr>
        <p:spPr>
          <a:xfrm>
            <a:off x="2224403" y="1113698"/>
            <a:ext cx="8229600" cy="2345264"/>
          </a:xfrm>
        </p:spPr>
        <p:txBody>
          <a:bodyPr>
            <a:normAutofit/>
          </a:bodyPr>
          <a:lstStyle/>
          <a:p>
            <a:r>
              <a:rPr lang="en-SG" sz="7200" dirty="0">
                <a:solidFill>
                  <a:schemeClr val="bg1"/>
                </a:solidFill>
              </a:rPr>
              <a:t>Customer Dataset</a:t>
            </a:r>
          </a:p>
        </p:txBody>
      </p:sp>
      <p:sp>
        <p:nvSpPr>
          <p:cNvPr id="3" name="Subtitle 2">
            <a:extLst>
              <a:ext uri="{FF2B5EF4-FFF2-40B4-BE49-F238E27FC236}">
                <a16:creationId xmlns:a16="http://schemas.microsoft.com/office/drawing/2014/main" id="{73DF987A-B16B-5000-278F-DFEDA058C82D}"/>
              </a:ext>
            </a:extLst>
          </p:cNvPr>
          <p:cNvSpPr>
            <a:spLocks noGrp="1"/>
          </p:cNvSpPr>
          <p:nvPr>
            <p:ph type="subTitle" idx="1"/>
          </p:nvPr>
        </p:nvSpPr>
        <p:spPr>
          <a:xfrm>
            <a:off x="2453003" y="3729894"/>
            <a:ext cx="7772400" cy="1320802"/>
          </a:xfrm>
        </p:spPr>
        <p:txBody>
          <a:bodyPr>
            <a:normAutofit/>
          </a:bodyPr>
          <a:lstStyle/>
          <a:p>
            <a:r>
              <a:rPr lang="en-SG">
                <a:solidFill>
                  <a:schemeClr val="bg1"/>
                </a:solidFill>
              </a:rPr>
              <a:t>Denzel See DAAA2A07 2222840</a:t>
            </a:r>
          </a:p>
          <a:p>
            <a:endParaRPr lang="en-SG">
              <a:solidFill>
                <a:schemeClr val="bg1"/>
              </a:solidFill>
            </a:endParaRPr>
          </a:p>
        </p:txBody>
      </p:sp>
    </p:spTree>
    <p:extLst>
      <p:ext uri="{BB962C8B-B14F-4D97-AF65-F5344CB8AC3E}">
        <p14:creationId xmlns:p14="http://schemas.microsoft.com/office/powerpoint/2010/main" val="2443602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1" name="Picture 10">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urful pins linked with threads">
            <a:extLst>
              <a:ext uri="{FF2B5EF4-FFF2-40B4-BE49-F238E27FC236}">
                <a16:creationId xmlns:a16="http://schemas.microsoft.com/office/drawing/2014/main" id="{B899F79C-F9C7-07C0-0926-C869338C1842}"/>
              </a:ext>
            </a:extLst>
          </p:cNvPr>
          <p:cNvPicPr>
            <a:picLocks noChangeAspect="1"/>
          </p:cNvPicPr>
          <p:nvPr/>
        </p:nvPicPr>
        <p:blipFill rotWithShape="1">
          <a:blip r:embed="rId4">
            <a:alphaModFix amt="50000"/>
          </a:blip>
          <a:srcRect t="942" b="14472"/>
          <a:stretch/>
        </p:blipFill>
        <p:spPr>
          <a:xfrm>
            <a:off x="20" y="10"/>
            <a:ext cx="12191980" cy="6857990"/>
          </a:xfrm>
          <a:prstGeom prst="rect">
            <a:avLst/>
          </a:prstGeom>
        </p:spPr>
      </p:pic>
      <p:sp>
        <p:nvSpPr>
          <p:cNvPr id="2" name="TextBox 1">
            <a:extLst>
              <a:ext uri="{FF2B5EF4-FFF2-40B4-BE49-F238E27FC236}">
                <a16:creationId xmlns:a16="http://schemas.microsoft.com/office/drawing/2014/main" id="{A2B7A095-B118-EE61-3936-C8991463855D}"/>
              </a:ext>
            </a:extLst>
          </p:cNvPr>
          <p:cNvSpPr txBox="1"/>
          <p:nvPr/>
        </p:nvSpPr>
        <p:spPr>
          <a:xfrm>
            <a:off x="2692398" y="1871131"/>
            <a:ext cx="6815669" cy="1515533"/>
          </a:xfrm>
          <a:prstGeom prst="rect">
            <a:avLst/>
          </a:prstGeom>
        </p:spPr>
        <p:txBody>
          <a:bodyPr vert="horz" lIns="91440" tIns="45720" rIns="91440" bIns="45720" rtlCol="0" anchor="b">
            <a:normAutofit/>
          </a:bodyPr>
          <a:lstStyle/>
          <a:p>
            <a:pPr algn="ctr">
              <a:spcBef>
                <a:spcPct val="0"/>
              </a:spcBef>
              <a:spcAft>
                <a:spcPts val="600"/>
              </a:spcAft>
            </a:pPr>
            <a:r>
              <a:rPr lang="en-US" sz="5400">
                <a:ln w="3175" cmpd="sng">
                  <a:noFill/>
                </a:ln>
                <a:solidFill>
                  <a:srgbClr val="FFFFFF"/>
                </a:solidFill>
                <a:latin typeface="+mj-lt"/>
                <a:ea typeface="+mj-ea"/>
                <a:cs typeface="+mj-cs"/>
              </a:rPr>
              <a:t>Feature selection</a:t>
            </a:r>
          </a:p>
        </p:txBody>
      </p:sp>
      <p:cxnSp>
        <p:nvCxnSpPr>
          <p:cNvPr id="18" name="Straight Connector 17">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979488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B78BE18-6882-4FAA-BC8C-CA216E9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A34F12D-8C0F-46CA-9F4A-D56193C37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2"/>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4" name="Picture 3" descr="Gender equality concept">
            <a:extLst>
              <a:ext uri="{FF2B5EF4-FFF2-40B4-BE49-F238E27FC236}">
                <a16:creationId xmlns:a16="http://schemas.microsoft.com/office/drawing/2014/main" id="{0BBD35E1-83DF-FCAE-78F4-33C82F5B6A70}"/>
              </a:ext>
            </a:extLst>
          </p:cNvPr>
          <p:cNvPicPr>
            <a:picLocks noChangeAspect="1"/>
          </p:cNvPicPr>
          <p:nvPr/>
        </p:nvPicPr>
        <p:blipFill rotWithShape="1">
          <a:blip r:embed="rId3">
            <a:alphaModFix amt="25000"/>
            <a:extLst>
              <a:ext uri="{28A0092B-C50C-407E-A947-70E740481C1C}">
                <a14:useLocalDpi xmlns:a14="http://schemas.microsoft.com/office/drawing/2010/main" val="0"/>
              </a:ext>
            </a:extLst>
          </a:blip>
          <a:srcRect t="16443" r="1" b="5055"/>
          <a:stretch/>
        </p:blipFill>
        <p:spPr>
          <a:xfrm>
            <a:off x="486138" y="486568"/>
            <a:ext cx="11227442" cy="5883295"/>
          </a:xfrm>
          <a:prstGeom prst="rect">
            <a:avLst/>
          </a:prstGeom>
        </p:spPr>
      </p:pic>
      <p:sp>
        <p:nvSpPr>
          <p:cNvPr id="20" name="Rectangle 19">
            <a:extLst>
              <a:ext uri="{FF2B5EF4-FFF2-40B4-BE49-F238E27FC236}">
                <a16:creationId xmlns:a16="http://schemas.microsoft.com/office/drawing/2014/main" id="{F3838012-22B6-4303-8F29-04E1419B3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tx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2" name="Title 1">
            <a:extLst>
              <a:ext uri="{FF2B5EF4-FFF2-40B4-BE49-F238E27FC236}">
                <a16:creationId xmlns:a16="http://schemas.microsoft.com/office/drawing/2014/main" id="{8EF49707-CB11-5F9C-B7D8-87E4CFE5FBDE}"/>
              </a:ext>
            </a:extLst>
          </p:cNvPr>
          <p:cNvSpPr>
            <a:spLocks noGrp="1"/>
          </p:cNvSpPr>
          <p:nvPr>
            <p:ph type="title"/>
          </p:nvPr>
        </p:nvSpPr>
        <p:spPr>
          <a:xfrm>
            <a:off x="1295402" y="982132"/>
            <a:ext cx="9601196" cy="1303867"/>
          </a:xfrm>
        </p:spPr>
        <p:txBody>
          <a:bodyPr>
            <a:normAutofit/>
          </a:bodyPr>
          <a:lstStyle/>
          <a:p>
            <a:r>
              <a:rPr lang="en-SG">
                <a:solidFill>
                  <a:schemeClr val="tx1"/>
                </a:solidFill>
              </a:rPr>
              <a:t>Gender</a:t>
            </a:r>
          </a:p>
        </p:txBody>
      </p:sp>
      <p:cxnSp>
        <p:nvCxnSpPr>
          <p:cNvPr id="22" name="Straight Connector 21">
            <a:extLst>
              <a:ext uri="{FF2B5EF4-FFF2-40B4-BE49-F238E27FC236}">
                <a16:creationId xmlns:a16="http://schemas.microsoft.com/office/drawing/2014/main" id="{AB061FF5-9F81-427C-8DA5-3989395517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2351" y="2421466"/>
            <a:ext cx="9407298"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F03F5A17-2CE9-4ADD-9FAF-C1A0BB39C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25" name="Rounded Rectangle 20">
              <a:extLst>
                <a:ext uri="{FF2B5EF4-FFF2-40B4-BE49-F238E27FC236}">
                  <a16:creationId xmlns:a16="http://schemas.microsoft.com/office/drawing/2014/main" id="{4A88F887-B43E-4CD1-BCE2-739013C6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6" name="Picture 25">
              <a:extLst>
                <a:ext uri="{FF2B5EF4-FFF2-40B4-BE49-F238E27FC236}">
                  <a16:creationId xmlns:a16="http://schemas.microsoft.com/office/drawing/2014/main" id="{2C9D3412-AB4A-4E20-9A79-B2C80D198B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7" name="Rounded Rectangle 22">
              <a:extLst>
                <a:ext uri="{FF2B5EF4-FFF2-40B4-BE49-F238E27FC236}">
                  <a16:creationId xmlns:a16="http://schemas.microsoft.com/office/drawing/2014/main" id="{A1D7D010-E182-46E6-9264-B3955285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8" name="Picture 27">
              <a:extLst>
                <a:ext uri="{FF2B5EF4-FFF2-40B4-BE49-F238E27FC236}">
                  <a16:creationId xmlns:a16="http://schemas.microsoft.com/office/drawing/2014/main" id="{F4783A7B-2E08-42E4-87EC-EE59B873D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Content Placeholder 2">
            <a:extLst>
              <a:ext uri="{FF2B5EF4-FFF2-40B4-BE49-F238E27FC236}">
                <a16:creationId xmlns:a16="http://schemas.microsoft.com/office/drawing/2014/main" id="{17D213E5-54EB-B64C-E214-4B6B815263ED}"/>
              </a:ext>
            </a:extLst>
          </p:cNvPr>
          <p:cNvSpPr>
            <a:spLocks noGrp="1"/>
          </p:cNvSpPr>
          <p:nvPr>
            <p:ph idx="1"/>
          </p:nvPr>
        </p:nvSpPr>
        <p:spPr>
          <a:xfrm>
            <a:off x="1295401" y="2556932"/>
            <a:ext cx="9601196" cy="3318936"/>
          </a:xfrm>
        </p:spPr>
        <p:txBody>
          <a:bodyPr>
            <a:normAutofit/>
          </a:bodyPr>
          <a:lstStyle/>
          <a:p>
            <a:pPr>
              <a:buClr>
                <a:srgbClr val="E27E65"/>
              </a:buClr>
            </a:pPr>
            <a:r>
              <a:rPr lang="en-SG" dirty="0">
                <a:solidFill>
                  <a:schemeClr val="tx1"/>
                </a:solidFill>
              </a:rPr>
              <a:t>I </a:t>
            </a:r>
            <a:r>
              <a:rPr lang="en-US" dirty="0">
                <a:solidFill>
                  <a:schemeClr val="tx1"/>
                </a:solidFill>
              </a:rPr>
              <a:t> found the general trend is that men spend more expenditure per trip then woman do and have vastly different shopping style. The type of product men tend to buy are also different which could have some effect on the higher expenditure. Thus, I decided to keep Gender.</a:t>
            </a:r>
            <a:endParaRPr lang="en-SG" dirty="0">
              <a:solidFill>
                <a:schemeClr val="tx1"/>
              </a:solidFill>
            </a:endParaRPr>
          </a:p>
        </p:txBody>
      </p:sp>
    </p:spTree>
    <p:extLst>
      <p:ext uri="{BB962C8B-B14F-4D97-AF65-F5344CB8AC3E}">
        <p14:creationId xmlns:p14="http://schemas.microsoft.com/office/powerpoint/2010/main" val="119392671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78BE18-6882-4FAA-BC8C-CA216E9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34F12D-8C0F-46CA-9F4A-D56193C37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2"/>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 name="Picture 4" descr="Happy family standing in front of a house">
            <a:extLst>
              <a:ext uri="{FF2B5EF4-FFF2-40B4-BE49-F238E27FC236}">
                <a16:creationId xmlns:a16="http://schemas.microsoft.com/office/drawing/2014/main" id="{1D785C2A-3BB4-1910-34BB-9F873D06A3C1}"/>
              </a:ext>
            </a:extLst>
          </p:cNvPr>
          <p:cNvPicPr>
            <a:picLocks noChangeAspect="1"/>
          </p:cNvPicPr>
          <p:nvPr/>
        </p:nvPicPr>
        <p:blipFill rotWithShape="1">
          <a:blip r:embed="rId3">
            <a:alphaModFix amt="25000"/>
            <a:extLst>
              <a:ext uri="{28A0092B-C50C-407E-A947-70E740481C1C}">
                <a14:useLocalDpi xmlns:a14="http://schemas.microsoft.com/office/drawing/2010/main" val="0"/>
              </a:ext>
            </a:extLst>
          </a:blip>
          <a:srcRect t="19291" r="1" b="2206"/>
          <a:stretch/>
        </p:blipFill>
        <p:spPr>
          <a:xfrm>
            <a:off x="486138" y="486568"/>
            <a:ext cx="11227442" cy="5883295"/>
          </a:xfrm>
          <a:prstGeom prst="rect">
            <a:avLst/>
          </a:prstGeom>
        </p:spPr>
      </p:pic>
      <p:sp>
        <p:nvSpPr>
          <p:cNvPr id="14" name="Rectangle 13">
            <a:extLst>
              <a:ext uri="{FF2B5EF4-FFF2-40B4-BE49-F238E27FC236}">
                <a16:creationId xmlns:a16="http://schemas.microsoft.com/office/drawing/2014/main" id="{F3838012-22B6-4303-8F29-04E1419B3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tx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2" name="Title 1">
            <a:extLst>
              <a:ext uri="{FF2B5EF4-FFF2-40B4-BE49-F238E27FC236}">
                <a16:creationId xmlns:a16="http://schemas.microsoft.com/office/drawing/2014/main" id="{C95D0E1F-2993-0761-E62D-63CC548E95E9}"/>
              </a:ext>
            </a:extLst>
          </p:cNvPr>
          <p:cNvSpPr>
            <a:spLocks noGrp="1"/>
          </p:cNvSpPr>
          <p:nvPr>
            <p:ph type="title"/>
          </p:nvPr>
        </p:nvSpPr>
        <p:spPr>
          <a:xfrm>
            <a:off x="1295402" y="982132"/>
            <a:ext cx="9601196" cy="1303867"/>
          </a:xfrm>
        </p:spPr>
        <p:txBody>
          <a:bodyPr>
            <a:normAutofit/>
          </a:bodyPr>
          <a:lstStyle/>
          <a:p>
            <a:r>
              <a:rPr lang="en-SG">
                <a:solidFill>
                  <a:schemeClr val="tx1"/>
                </a:solidFill>
              </a:rPr>
              <a:t>Age</a:t>
            </a:r>
          </a:p>
        </p:txBody>
      </p:sp>
      <p:cxnSp>
        <p:nvCxnSpPr>
          <p:cNvPr id="16" name="Straight Connector 15">
            <a:extLst>
              <a:ext uri="{FF2B5EF4-FFF2-40B4-BE49-F238E27FC236}">
                <a16:creationId xmlns:a16="http://schemas.microsoft.com/office/drawing/2014/main" id="{AB061FF5-9F81-427C-8DA5-3989395517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2351" y="2421466"/>
            <a:ext cx="9407298"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F03F5A17-2CE9-4ADD-9FAF-C1A0BB39C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19" name="Rounded Rectangle 20">
              <a:extLst>
                <a:ext uri="{FF2B5EF4-FFF2-40B4-BE49-F238E27FC236}">
                  <a16:creationId xmlns:a16="http://schemas.microsoft.com/office/drawing/2014/main" id="{4A88F887-B43E-4CD1-BCE2-739013C6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0" name="Picture 19">
              <a:extLst>
                <a:ext uri="{FF2B5EF4-FFF2-40B4-BE49-F238E27FC236}">
                  <a16:creationId xmlns:a16="http://schemas.microsoft.com/office/drawing/2014/main" id="{2C9D3412-AB4A-4E20-9A79-B2C80D198B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1" name="Rounded Rectangle 22">
              <a:extLst>
                <a:ext uri="{FF2B5EF4-FFF2-40B4-BE49-F238E27FC236}">
                  <a16:creationId xmlns:a16="http://schemas.microsoft.com/office/drawing/2014/main" id="{A1D7D010-E182-46E6-9264-B3955285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2" name="Picture 21">
              <a:extLst>
                <a:ext uri="{FF2B5EF4-FFF2-40B4-BE49-F238E27FC236}">
                  <a16:creationId xmlns:a16="http://schemas.microsoft.com/office/drawing/2014/main" id="{F4783A7B-2E08-42E4-87EC-EE59B873D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Content Placeholder 2">
            <a:extLst>
              <a:ext uri="{FF2B5EF4-FFF2-40B4-BE49-F238E27FC236}">
                <a16:creationId xmlns:a16="http://schemas.microsoft.com/office/drawing/2014/main" id="{BBE8DD2D-B23B-2D62-FA39-5EC9EBC7DCCF}"/>
              </a:ext>
            </a:extLst>
          </p:cNvPr>
          <p:cNvSpPr>
            <a:spLocks noGrp="1"/>
          </p:cNvSpPr>
          <p:nvPr>
            <p:ph idx="1"/>
          </p:nvPr>
        </p:nvSpPr>
        <p:spPr>
          <a:xfrm>
            <a:off x="1295401" y="2556932"/>
            <a:ext cx="9601196" cy="3318936"/>
          </a:xfrm>
        </p:spPr>
        <p:txBody>
          <a:bodyPr>
            <a:normAutofit/>
          </a:bodyPr>
          <a:lstStyle/>
          <a:p>
            <a:r>
              <a:rPr lang="en-US" dirty="0">
                <a:solidFill>
                  <a:schemeClr val="tx1"/>
                </a:solidFill>
              </a:rPr>
              <a:t>From two different articles, the general trend of age have different expenditure , partly due to maturity and disposable income, which is enough to show that Age will have an impact in sorting out clusters. Thus, I decided to keep the Age column.</a:t>
            </a:r>
            <a:endParaRPr lang="en-SG" dirty="0">
              <a:solidFill>
                <a:schemeClr val="tx1"/>
              </a:solidFill>
            </a:endParaRPr>
          </a:p>
        </p:txBody>
      </p:sp>
    </p:spTree>
    <p:extLst>
      <p:ext uri="{BB962C8B-B14F-4D97-AF65-F5344CB8AC3E}">
        <p14:creationId xmlns:p14="http://schemas.microsoft.com/office/powerpoint/2010/main" val="193966492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78BE18-6882-4FAA-BC8C-CA216E9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34F12D-8C0F-46CA-9F4A-D56193C37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2"/>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 name="Picture 4" descr="Pile of American dollar banknotes">
            <a:extLst>
              <a:ext uri="{FF2B5EF4-FFF2-40B4-BE49-F238E27FC236}">
                <a16:creationId xmlns:a16="http://schemas.microsoft.com/office/drawing/2014/main" id="{0236D678-6117-4375-3B66-73178034CB65}"/>
              </a:ext>
            </a:extLst>
          </p:cNvPr>
          <p:cNvPicPr>
            <a:picLocks noChangeAspect="1"/>
          </p:cNvPicPr>
          <p:nvPr/>
        </p:nvPicPr>
        <p:blipFill rotWithShape="1">
          <a:blip r:embed="rId3">
            <a:alphaModFix amt="25000"/>
            <a:extLst>
              <a:ext uri="{28A0092B-C50C-407E-A947-70E740481C1C}">
                <a14:useLocalDpi xmlns:a14="http://schemas.microsoft.com/office/drawing/2010/main" val="0"/>
              </a:ext>
            </a:extLst>
          </a:blip>
          <a:srcRect t="15176" r="1" b="14957"/>
          <a:stretch/>
        </p:blipFill>
        <p:spPr>
          <a:xfrm>
            <a:off x="486138" y="486568"/>
            <a:ext cx="11227442" cy="5883295"/>
          </a:xfrm>
          <a:prstGeom prst="rect">
            <a:avLst/>
          </a:prstGeom>
        </p:spPr>
      </p:pic>
      <p:sp>
        <p:nvSpPr>
          <p:cNvPr id="14" name="Rectangle 13">
            <a:extLst>
              <a:ext uri="{FF2B5EF4-FFF2-40B4-BE49-F238E27FC236}">
                <a16:creationId xmlns:a16="http://schemas.microsoft.com/office/drawing/2014/main" id="{F3838012-22B6-4303-8F29-04E1419B3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tx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2" name="Title 1">
            <a:extLst>
              <a:ext uri="{FF2B5EF4-FFF2-40B4-BE49-F238E27FC236}">
                <a16:creationId xmlns:a16="http://schemas.microsoft.com/office/drawing/2014/main" id="{F828B715-E563-B657-E594-0801273EB115}"/>
              </a:ext>
            </a:extLst>
          </p:cNvPr>
          <p:cNvSpPr>
            <a:spLocks noGrp="1"/>
          </p:cNvSpPr>
          <p:nvPr>
            <p:ph type="title"/>
          </p:nvPr>
        </p:nvSpPr>
        <p:spPr>
          <a:xfrm>
            <a:off x="1295402" y="982132"/>
            <a:ext cx="9601196" cy="1303867"/>
          </a:xfrm>
        </p:spPr>
        <p:txBody>
          <a:bodyPr>
            <a:normAutofit/>
          </a:bodyPr>
          <a:lstStyle/>
          <a:p>
            <a:r>
              <a:rPr lang="en-SG">
                <a:solidFill>
                  <a:schemeClr val="tx1"/>
                </a:solidFill>
              </a:rPr>
              <a:t>Income</a:t>
            </a:r>
          </a:p>
        </p:txBody>
      </p:sp>
      <p:cxnSp>
        <p:nvCxnSpPr>
          <p:cNvPr id="16" name="Straight Connector 15">
            <a:extLst>
              <a:ext uri="{FF2B5EF4-FFF2-40B4-BE49-F238E27FC236}">
                <a16:creationId xmlns:a16="http://schemas.microsoft.com/office/drawing/2014/main" id="{AB061FF5-9F81-427C-8DA5-3989395517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2351" y="2421466"/>
            <a:ext cx="9407298"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F03F5A17-2CE9-4ADD-9FAF-C1A0BB39C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19" name="Rounded Rectangle 20">
              <a:extLst>
                <a:ext uri="{FF2B5EF4-FFF2-40B4-BE49-F238E27FC236}">
                  <a16:creationId xmlns:a16="http://schemas.microsoft.com/office/drawing/2014/main" id="{4A88F887-B43E-4CD1-BCE2-739013C6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0" name="Picture 19">
              <a:extLst>
                <a:ext uri="{FF2B5EF4-FFF2-40B4-BE49-F238E27FC236}">
                  <a16:creationId xmlns:a16="http://schemas.microsoft.com/office/drawing/2014/main" id="{2C9D3412-AB4A-4E20-9A79-B2C80D198B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1" name="Rounded Rectangle 22">
              <a:extLst>
                <a:ext uri="{FF2B5EF4-FFF2-40B4-BE49-F238E27FC236}">
                  <a16:creationId xmlns:a16="http://schemas.microsoft.com/office/drawing/2014/main" id="{A1D7D010-E182-46E6-9264-B3955285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2" name="Picture 21">
              <a:extLst>
                <a:ext uri="{FF2B5EF4-FFF2-40B4-BE49-F238E27FC236}">
                  <a16:creationId xmlns:a16="http://schemas.microsoft.com/office/drawing/2014/main" id="{F4783A7B-2E08-42E4-87EC-EE59B873D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Content Placeholder 2">
            <a:extLst>
              <a:ext uri="{FF2B5EF4-FFF2-40B4-BE49-F238E27FC236}">
                <a16:creationId xmlns:a16="http://schemas.microsoft.com/office/drawing/2014/main" id="{353C8DD7-BFE5-8F63-98C6-6395635415A1}"/>
              </a:ext>
            </a:extLst>
          </p:cNvPr>
          <p:cNvSpPr>
            <a:spLocks noGrp="1"/>
          </p:cNvSpPr>
          <p:nvPr>
            <p:ph idx="1"/>
          </p:nvPr>
        </p:nvSpPr>
        <p:spPr>
          <a:xfrm>
            <a:off x="1295401" y="2556932"/>
            <a:ext cx="9601196" cy="3318936"/>
          </a:xfrm>
        </p:spPr>
        <p:txBody>
          <a:bodyPr>
            <a:normAutofit/>
          </a:bodyPr>
          <a:lstStyle/>
          <a:p>
            <a:r>
              <a:rPr lang="en-US" b="0" i="0" dirty="0">
                <a:solidFill>
                  <a:schemeClr val="tx1"/>
                </a:solidFill>
                <a:effectLst/>
                <a:latin typeface="Garamond" panose="02020404030301010803" pitchFamily="18" charset="0"/>
              </a:rPr>
              <a:t>The income effect, in microeconomics, is the resultant change in demand for a good or service caused by an increase or decrease in a consumer's purchasing power or </a:t>
            </a:r>
            <a:r>
              <a:rPr lang="en-US" b="0" i="0" dirty="0">
                <a:solidFill>
                  <a:schemeClr val="tx1"/>
                </a:solidFill>
                <a:effectLst/>
              </a:rPr>
              <a:t>real</a:t>
            </a:r>
            <a:r>
              <a:rPr lang="en-US" b="0" i="0" dirty="0">
                <a:solidFill>
                  <a:schemeClr val="tx1"/>
                </a:solidFill>
                <a:effectLst/>
                <a:latin typeface="Garamond" panose="02020404030301010803" pitchFamily="18" charset="0"/>
              </a:rPr>
              <a:t> income. As one's income grows, the income effect predicts that people will begin to demand more. Thus</a:t>
            </a:r>
            <a:r>
              <a:rPr lang="en-US" dirty="0">
                <a:solidFill>
                  <a:schemeClr val="tx1"/>
                </a:solidFill>
                <a:latin typeface="Garamond" panose="02020404030301010803" pitchFamily="18" charset="0"/>
              </a:rPr>
              <a:t>, </a:t>
            </a:r>
            <a:r>
              <a:rPr lang="en-US" b="0" i="0" dirty="0">
                <a:solidFill>
                  <a:schemeClr val="tx1"/>
                </a:solidFill>
                <a:effectLst/>
                <a:latin typeface="Garamond" panose="02020404030301010803" pitchFamily="18" charset="0"/>
              </a:rPr>
              <a:t>I decided to keep the Income column since the income of individuals will affect the expenditure which in turn can decide which cluster is good for the mall.</a:t>
            </a:r>
            <a:endParaRPr lang="en-SG" dirty="0">
              <a:solidFill>
                <a:schemeClr val="tx1"/>
              </a:solidFill>
              <a:latin typeface="Garamond" panose="02020404030301010803" pitchFamily="18" charset="0"/>
            </a:endParaRPr>
          </a:p>
        </p:txBody>
      </p:sp>
    </p:spTree>
    <p:extLst>
      <p:ext uri="{BB962C8B-B14F-4D97-AF65-F5344CB8AC3E}">
        <p14:creationId xmlns:p14="http://schemas.microsoft.com/office/powerpoint/2010/main" val="32257148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78BE18-6882-4FAA-BC8C-CA216E9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34F12D-8C0F-46CA-9F4A-D56193C37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2"/>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 name="Picture 4" descr="Shopping cart with shopping bags suspended in the air">
            <a:extLst>
              <a:ext uri="{FF2B5EF4-FFF2-40B4-BE49-F238E27FC236}">
                <a16:creationId xmlns:a16="http://schemas.microsoft.com/office/drawing/2014/main" id="{08E2FB15-9FC3-F6E7-E73F-537F050C8A51}"/>
              </a:ext>
            </a:extLst>
          </p:cNvPr>
          <p:cNvPicPr>
            <a:picLocks noChangeAspect="1"/>
          </p:cNvPicPr>
          <p:nvPr/>
        </p:nvPicPr>
        <p:blipFill rotWithShape="1">
          <a:blip r:embed="rId3">
            <a:alphaModFix amt="25000"/>
            <a:extLst>
              <a:ext uri="{28A0092B-C50C-407E-A947-70E740481C1C}">
                <a14:useLocalDpi xmlns:a14="http://schemas.microsoft.com/office/drawing/2010/main" val="0"/>
              </a:ext>
            </a:extLst>
          </a:blip>
          <a:srcRect r="1" b="25936"/>
          <a:stretch/>
        </p:blipFill>
        <p:spPr>
          <a:xfrm>
            <a:off x="486138" y="486568"/>
            <a:ext cx="11227442" cy="5883295"/>
          </a:xfrm>
          <a:prstGeom prst="rect">
            <a:avLst/>
          </a:prstGeom>
        </p:spPr>
      </p:pic>
      <p:sp>
        <p:nvSpPr>
          <p:cNvPr id="14" name="Rectangle 13">
            <a:extLst>
              <a:ext uri="{FF2B5EF4-FFF2-40B4-BE49-F238E27FC236}">
                <a16:creationId xmlns:a16="http://schemas.microsoft.com/office/drawing/2014/main" id="{F3838012-22B6-4303-8F29-04E1419B3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tx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2" name="Title 1">
            <a:extLst>
              <a:ext uri="{FF2B5EF4-FFF2-40B4-BE49-F238E27FC236}">
                <a16:creationId xmlns:a16="http://schemas.microsoft.com/office/drawing/2014/main" id="{CAC9DA61-1EAD-FBFA-0CDD-BEFE5B754C5B}"/>
              </a:ext>
            </a:extLst>
          </p:cNvPr>
          <p:cNvSpPr>
            <a:spLocks noGrp="1"/>
          </p:cNvSpPr>
          <p:nvPr>
            <p:ph type="title"/>
          </p:nvPr>
        </p:nvSpPr>
        <p:spPr>
          <a:xfrm>
            <a:off x="1295402" y="982132"/>
            <a:ext cx="9601196" cy="1303867"/>
          </a:xfrm>
        </p:spPr>
        <p:txBody>
          <a:bodyPr>
            <a:normAutofit/>
          </a:bodyPr>
          <a:lstStyle/>
          <a:p>
            <a:r>
              <a:rPr lang="en-SG">
                <a:solidFill>
                  <a:schemeClr val="tx1"/>
                </a:solidFill>
              </a:rPr>
              <a:t>How Much They Spend</a:t>
            </a:r>
          </a:p>
        </p:txBody>
      </p:sp>
      <p:cxnSp>
        <p:nvCxnSpPr>
          <p:cNvPr id="16" name="Straight Connector 15">
            <a:extLst>
              <a:ext uri="{FF2B5EF4-FFF2-40B4-BE49-F238E27FC236}">
                <a16:creationId xmlns:a16="http://schemas.microsoft.com/office/drawing/2014/main" id="{AB061FF5-9F81-427C-8DA5-3989395517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2351" y="2421466"/>
            <a:ext cx="9407298"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F03F5A17-2CE9-4ADD-9FAF-C1A0BB39C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19" name="Rounded Rectangle 20">
              <a:extLst>
                <a:ext uri="{FF2B5EF4-FFF2-40B4-BE49-F238E27FC236}">
                  <a16:creationId xmlns:a16="http://schemas.microsoft.com/office/drawing/2014/main" id="{4A88F887-B43E-4CD1-BCE2-739013C6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0" name="Picture 19">
              <a:extLst>
                <a:ext uri="{FF2B5EF4-FFF2-40B4-BE49-F238E27FC236}">
                  <a16:creationId xmlns:a16="http://schemas.microsoft.com/office/drawing/2014/main" id="{2C9D3412-AB4A-4E20-9A79-B2C80D198B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1" name="Rounded Rectangle 22">
              <a:extLst>
                <a:ext uri="{FF2B5EF4-FFF2-40B4-BE49-F238E27FC236}">
                  <a16:creationId xmlns:a16="http://schemas.microsoft.com/office/drawing/2014/main" id="{A1D7D010-E182-46E6-9264-B3955285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2" name="Picture 21">
              <a:extLst>
                <a:ext uri="{FF2B5EF4-FFF2-40B4-BE49-F238E27FC236}">
                  <a16:creationId xmlns:a16="http://schemas.microsoft.com/office/drawing/2014/main" id="{F4783A7B-2E08-42E4-87EC-EE59B873D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Content Placeholder 2">
            <a:extLst>
              <a:ext uri="{FF2B5EF4-FFF2-40B4-BE49-F238E27FC236}">
                <a16:creationId xmlns:a16="http://schemas.microsoft.com/office/drawing/2014/main" id="{5AC66525-3EDC-6F55-37E3-0E0C3691DC5B}"/>
              </a:ext>
            </a:extLst>
          </p:cNvPr>
          <p:cNvSpPr>
            <a:spLocks noGrp="1"/>
          </p:cNvSpPr>
          <p:nvPr>
            <p:ph idx="1"/>
          </p:nvPr>
        </p:nvSpPr>
        <p:spPr>
          <a:xfrm>
            <a:off x="1295401" y="2556932"/>
            <a:ext cx="9601196" cy="3318936"/>
          </a:xfrm>
        </p:spPr>
        <p:txBody>
          <a:bodyPr>
            <a:normAutofit/>
          </a:bodyPr>
          <a:lstStyle/>
          <a:p>
            <a:r>
              <a:rPr lang="en-US" b="0" i="0">
                <a:solidFill>
                  <a:schemeClr val="tx1"/>
                </a:solidFill>
                <a:effectLst/>
              </a:rPr>
              <a:t>It is a score range from 0 - 100, the higher the score, the more the customers spend which is a very good gauge for finding out which clusters is valuable to the mall. Thus, I decided to keep How Much They Spend.</a:t>
            </a:r>
            <a:endParaRPr lang="en-SG">
              <a:solidFill>
                <a:schemeClr val="tx1"/>
              </a:solidFill>
            </a:endParaRPr>
          </a:p>
        </p:txBody>
      </p:sp>
    </p:spTree>
    <p:extLst>
      <p:ext uri="{BB962C8B-B14F-4D97-AF65-F5344CB8AC3E}">
        <p14:creationId xmlns:p14="http://schemas.microsoft.com/office/powerpoint/2010/main" val="401689552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7B7C-67CA-62D5-8BAE-0E7946F187F8}"/>
              </a:ext>
            </a:extLst>
          </p:cNvPr>
          <p:cNvSpPr>
            <a:spLocks noGrp="1"/>
          </p:cNvSpPr>
          <p:nvPr>
            <p:ph type="title"/>
          </p:nvPr>
        </p:nvSpPr>
        <p:spPr/>
        <p:txBody>
          <a:bodyPr/>
          <a:lstStyle/>
          <a:p>
            <a:r>
              <a:rPr lang="en-SG" dirty="0"/>
              <a:t>Dimensional Reduction(PCA)</a:t>
            </a:r>
          </a:p>
        </p:txBody>
      </p:sp>
      <p:sp>
        <p:nvSpPr>
          <p:cNvPr id="6" name="TextBox 5">
            <a:extLst>
              <a:ext uri="{FF2B5EF4-FFF2-40B4-BE49-F238E27FC236}">
                <a16:creationId xmlns:a16="http://schemas.microsoft.com/office/drawing/2014/main" id="{DC81AA88-3F5F-8E4C-2B54-5318472D920C}"/>
              </a:ext>
            </a:extLst>
          </p:cNvPr>
          <p:cNvSpPr txBox="1"/>
          <p:nvPr/>
        </p:nvSpPr>
        <p:spPr>
          <a:xfrm>
            <a:off x="1567544" y="2828880"/>
            <a:ext cx="3429000" cy="3046988"/>
          </a:xfrm>
          <a:prstGeom prst="rect">
            <a:avLst/>
          </a:prstGeom>
          <a:noFill/>
        </p:spPr>
        <p:txBody>
          <a:bodyPr wrap="square" rtlCol="0">
            <a:spAutoFit/>
          </a:bodyPr>
          <a:lstStyle/>
          <a:p>
            <a:pPr marL="342900" indent="-342900">
              <a:buFont typeface="Arial" panose="020B0604020202020204" pitchFamily="34" charset="0"/>
              <a:buChar char="•"/>
            </a:pPr>
            <a:r>
              <a:rPr lang="en-SG" sz="2400" dirty="0"/>
              <a:t>Since I am using PCA, I standardized my data using StandardScaler</a:t>
            </a:r>
          </a:p>
          <a:p>
            <a:pPr marL="342900" indent="-342900">
              <a:buFont typeface="Arial" panose="020B0604020202020204" pitchFamily="34" charset="0"/>
              <a:buChar char="•"/>
            </a:pPr>
            <a:endParaRPr lang="en-SG" sz="2400" dirty="0"/>
          </a:p>
          <a:p>
            <a:pPr marL="342900" indent="-342900">
              <a:buFont typeface="Arial" panose="020B0604020202020204" pitchFamily="34" charset="0"/>
              <a:buChar char="•"/>
            </a:pPr>
            <a:r>
              <a:rPr lang="en-SG" sz="2400" dirty="0"/>
              <a:t>I also removed gender since it is a categorical variable and will add it back later</a:t>
            </a:r>
          </a:p>
        </p:txBody>
      </p:sp>
      <p:pic>
        <p:nvPicPr>
          <p:cNvPr id="8" name="Picture 7">
            <a:extLst>
              <a:ext uri="{FF2B5EF4-FFF2-40B4-BE49-F238E27FC236}">
                <a16:creationId xmlns:a16="http://schemas.microsoft.com/office/drawing/2014/main" id="{88574C51-B66D-E721-F637-E30BAC0F9754}"/>
              </a:ext>
            </a:extLst>
          </p:cNvPr>
          <p:cNvPicPr>
            <a:picLocks noChangeAspect="1"/>
          </p:cNvPicPr>
          <p:nvPr/>
        </p:nvPicPr>
        <p:blipFill>
          <a:blip r:embed="rId2"/>
          <a:stretch>
            <a:fillRect/>
          </a:stretch>
        </p:blipFill>
        <p:spPr>
          <a:xfrm>
            <a:off x="5655946" y="2664772"/>
            <a:ext cx="5240652" cy="2554612"/>
          </a:xfrm>
          <a:prstGeom prst="rect">
            <a:avLst/>
          </a:prstGeom>
        </p:spPr>
      </p:pic>
    </p:spTree>
    <p:extLst>
      <p:ext uri="{BB962C8B-B14F-4D97-AF65-F5344CB8AC3E}">
        <p14:creationId xmlns:p14="http://schemas.microsoft.com/office/powerpoint/2010/main" val="3731574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5E9C8-57D7-2F14-4B2C-03DC25C06698}"/>
              </a:ext>
            </a:extLst>
          </p:cNvPr>
          <p:cNvSpPr>
            <a:spLocks noGrp="1"/>
          </p:cNvSpPr>
          <p:nvPr>
            <p:ph type="title"/>
          </p:nvPr>
        </p:nvSpPr>
        <p:spPr>
          <a:xfrm>
            <a:off x="733882" y="1248634"/>
            <a:ext cx="5072742" cy="1173239"/>
          </a:xfrm>
        </p:spPr>
        <p:txBody>
          <a:bodyPr>
            <a:normAutofit fontScale="90000"/>
          </a:bodyPr>
          <a:lstStyle/>
          <a:p>
            <a:r>
              <a:rPr lang="en-SG" dirty="0"/>
              <a:t>Determine PCs to keep</a:t>
            </a:r>
          </a:p>
        </p:txBody>
      </p:sp>
      <p:sp>
        <p:nvSpPr>
          <p:cNvPr id="10" name="TextBox 9">
            <a:extLst>
              <a:ext uri="{FF2B5EF4-FFF2-40B4-BE49-F238E27FC236}">
                <a16:creationId xmlns:a16="http://schemas.microsoft.com/office/drawing/2014/main" id="{1AFD5B38-BC31-F1E7-909A-EDBC0417F3F5}"/>
              </a:ext>
            </a:extLst>
          </p:cNvPr>
          <p:cNvSpPr txBox="1"/>
          <p:nvPr/>
        </p:nvSpPr>
        <p:spPr>
          <a:xfrm>
            <a:off x="1377360" y="2909733"/>
            <a:ext cx="3913096" cy="1446550"/>
          </a:xfrm>
          <a:prstGeom prst="rect">
            <a:avLst/>
          </a:prstGeom>
          <a:noFill/>
        </p:spPr>
        <p:txBody>
          <a:bodyPr wrap="square" rtlCol="0">
            <a:spAutoFit/>
          </a:bodyPr>
          <a:lstStyle/>
          <a:p>
            <a:r>
              <a:rPr lang="en-SG" sz="2200" dirty="0"/>
              <a:t>There is no elbow in scree plot and percentage of total variance is too little if I kept 2 PCs thus, I decided to keep all 3 PCs.</a:t>
            </a:r>
          </a:p>
        </p:txBody>
      </p:sp>
      <p:pic>
        <p:nvPicPr>
          <p:cNvPr id="12" name="Picture 11">
            <a:extLst>
              <a:ext uri="{FF2B5EF4-FFF2-40B4-BE49-F238E27FC236}">
                <a16:creationId xmlns:a16="http://schemas.microsoft.com/office/drawing/2014/main" id="{1F33FED5-C2FA-8BB9-7110-5F9375E62862}"/>
              </a:ext>
            </a:extLst>
          </p:cNvPr>
          <p:cNvPicPr>
            <a:picLocks noChangeAspect="1"/>
          </p:cNvPicPr>
          <p:nvPr/>
        </p:nvPicPr>
        <p:blipFill>
          <a:blip r:embed="rId2"/>
          <a:stretch>
            <a:fillRect/>
          </a:stretch>
        </p:blipFill>
        <p:spPr>
          <a:xfrm>
            <a:off x="1377360" y="4844143"/>
            <a:ext cx="4276861" cy="765223"/>
          </a:xfrm>
          <a:prstGeom prst="rect">
            <a:avLst/>
          </a:prstGeom>
        </p:spPr>
      </p:pic>
      <p:pic>
        <p:nvPicPr>
          <p:cNvPr id="6" name="Picture 5">
            <a:extLst>
              <a:ext uri="{FF2B5EF4-FFF2-40B4-BE49-F238E27FC236}">
                <a16:creationId xmlns:a16="http://schemas.microsoft.com/office/drawing/2014/main" id="{4269EC09-22F6-97B5-79D7-FBA9236917FF}"/>
              </a:ext>
            </a:extLst>
          </p:cNvPr>
          <p:cNvPicPr>
            <a:picLocks noChangeAspect="1"/>
          </p:cNvPicPr>
          <p:nvPr/>
        </p:nvPicPr>
        <p:blipFill>
          <a:blip r:embed="rId3"/>
          <a:stretch>
            <a:fillRect/>
          </a:stretch>
        </p:blipFill>
        <p:spPr>
          <a:xfrm>
            <a:off x="6096000" y="1589314"/>
            <a:ext cx="5101170" cy="708496"/>
          </a:xfrm>
          <a:prstGeom prst="rect">
            <a:avLst/>
          </a:prstGeom>
        </p:spPr>
      </p:pic>
      <p:pic>
        <p:nvPicPr>
          <p:cNvPr id="11" name="Picture 10">
            <a:extLst>
              <a:ext uri="{FF2B5EF4-FFF2-40B4-BE49-F238E27FC236}">
                <a16:creationId xmlns:a16="http://schemas.microsoft.com/office/drawing/2014/main" id="{2684B38D-60A3-A2B9-505A-71A8D7FC85E8}"/>
              </a:ext>
            </a:extLst>
          </p:cNvPr>
          <p:cNvPicPr>
            <a:picLocks noChangeAspect="1"/>
          </p:cNvPicPr>
          <p:nvPr/>
        </p:nvPicPr>
        <p:blipFill>
          <a:blip r:embed="rId4"/>
          <a:stretch>
            <a:fillRect/>
          </a:stretch>
        </p:blipFill>
        <p:spPr>
          <a:xfrm>
            <a:off x="6360266" y="2712962"/>
            <a:ext cx="4454373" cy="3114118"/>
          </a:xfrm>
          <a:prstGeom prst="rect">
            <a:avLst/>
          </a:prstGeom>
        </p:spPr>
      </p:pic>
    </p:spTree>
    <p:extLst>
      <p:ext uri="{BB962C8B-B14F-4D97-AF65-F5344CB8AC3E}">
        <p14:creationId xmlns:p14="http://schemas.microsoft.com/office/powerpoint/2010/main" val="804643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89DC-82C4-A2AE-CE3F-F977AD2DF603}"/>
              </a:ext>
            </a:extLst>
          </p:cNvPr>
          <p:cNvSpPr>
            <a:spLocks noGrp="1"/>
          </p:cNvSpPr>
          <p:nvPr>
            <p:ph type="title"/>
          </p:nvPr>
        </p:nvSpPr>
        <p:spPr>
          <a:xfrm>
            <a:off x="1440693" y="1152862"/>
            <a:ext cx="9603275" cy="632395"/>
          </a:xfrm>
        </p:spPr>
        <p:txBody>
          <a:bodyPr>
            <a:normAutofit fontScale="90000"/>
          </a:bodyPr>
          <a:lstStyle/>
          <a:p>
            <a:pPr algn="ctr"/>
            <a:r>
              <a:rPr lang="en-SG" dirty="0"/>
              <a:t>Models</a:t>
            </a:r>
          </a:p>
        </p:txBody>
      </p:sp>
      <p:sp>
        <p:nvSpPr>
          <p:cNvPr id="3" name="TextBox 2">
            <a:extLst>
              <a:ext uri="{FF2B5EF4-FFF2-40B4-BE49-F238E27FC236}">
                <a16:creationId xmlns:a16="http://schemas.microsoft.com/office/drawing/2014/main" id="{E2B798EF-09B1-CB58-0E64-E2B75E7A58F9}"/>
              </a:ext>
            </a:extLst>
          </p:cNvPr>
          <p:cNvSpPr txBox="1"/>
          <p:nvPr/>
        </p:nvSpPr>
        <p:spPr>
          <a:xfrm>
            <a:off x="2755347" y="2461036"/>
            <a:ext cx="6973965" cy="3785652"/>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SG" sz="2400" dirty="0"/>
              <a:t>I used KMeans </a:t>
            </a:r>
            <a:r>
              <a:rPr lang="en-US" sz="2400" dirty="0"/>
              <a:t>since it is well-suited for evenly sized, well-separated clusters</a:t>
            </a:r>
          </a:p>
          <a:p>
            <a:pPr marL="342900" indent="-342900">
              <a:buClr>
                <a:schemeClr val="accent1"/>
              </a:buClr>
              <a:buFont typeface="Arial" panose="020B0604020202020204" pitchFamily="34" charset="0"/>
              <a:buChar char="•"/>
            </a:pPr>
            <a:endParaRPr lang="en-US" sz="2400" dirty="0"/>
          </a:p>
          <a:p>
            <a:pPr marL="342900" indent="-342900">
              <a:buClr>
                <a:schemeClr val="accent1"/>
              </a:buClr>
              <a:buFont typeface="Arial" panose="020B0604020202020204" pitchFamily="34" charset="0"/>
              <a:buChar char="•"/>
            </a:pPr>
            <a:r>
              <a:rPr lang="en-US" sz="2400" dirty="0"/>
              <a:t>I used Ward Hierarchical Clustering as it is suitable for datasets where the focus is on understanding the hierarchical organization of customer segments.</a:t>
            </a:r>
          </a:p>
          <a:p>
            <a:pPr>
              <a:buClr>
                <a:schemeClr val="accent1"/>
              </a:buClr>
            </a:pPr>
            <a:endParaRPr lang="en-US" sz="2400" dirty="0"/>
          </a:p>
          <a:p>
            <a:pPr marL="342900" indent="-342900">
              <a:buClr>
                <a:schemeClr val="accent1"/>
              </a:buClr>
              <a:buFont typeface="Arial" panose="020B0604020202020204" pitchFamily="34" charset="0"/>
              <a:buChar char="•"/>
            </a:pPr>
            <a:r>
              <a:rPr lang="en-US" sz="2400" dirty="0"/>
              <a:t>I used Gaussian Mixture in case of overlapping patterns and because the data had non-linearly separable data</a:t>
            </a:r>
            <a:endParaRPr lang="en-SG" sz="2400" dirty="0"/>
          </a:p>
        </p:txBody>
      </p:sp>
    </p:spTree>
    <p:extLst>
      <p:ext uri="{BB962C8B-B14F-4D97-AF65-F5344CB8AC3E}">
        <p14:creationId xmlns:p14="http://schemas.microsoft.com/office/powerpoint/2010/main" val="1683954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7E1F3-5488-EE54-63E1-89BB4A0268C5}"/>
              </a:ext>
            </a:extLst>
          </p:cNvPr>
          <p:cNvSpPr>
            <a:spLocks noGrp="1"/>
          </p:cNvSpPr>
          <p:nvPr>
            <p:ph type="title"/>
          </p:nvPr>
        </p:nvSpPr>
        <p:spPr/>
        <p:txBody>
          <a:bodyPr/>
          <a:lstStyle/>
          <a:p>
            <a:r>
              <a:rPr lang="en-SG" dirty="0"/>
              <a:t>Models</a:t>
            </a:r>
          </a:p>
        </p:txBody>
      </p:sp>
      <p:sp>
        <p:nvSpPr>
          <p:cNvPr id="3" name="TextBox 2">
            <a:extLst>
              <a:ext uri="{FF2B5EF4-FFF2-40B4-BE49-F238E27FC236}">
                <a16:creationId xmlns:a16="http://schemas.microsoft.com/office/drawing/2014/main" id="{CDF3D77B-26BC-961D-1CFA-19CF0CBF0216}"/>
              </a:ext>
            </a:extLst>
          </p:cNvPr>
          <p:cNvSpPr txBox="1"/>
          <p:nvPr/>
        </p:nvSpPr>
        <p:spPr>
          <a:xfrm>
            <a:off x="1997528" y="2906484"/>
            <a:ext cx="8196943" cy="1446550"/>
          </a:xfrm>
          <a:prstGeom prst="rect">
            <a:avLst/>
          </a:prstGeom>
          <a:noFill/>
        </p:spPr>
        <p:txBody>
          <a:bodyPr wrap="square" rtlCol="0">
            <a:spAutoFit/>
          </a:bodyPr>
          <a:lstStyle/>
          <a:p>
            <a:r>
              <a:rPr lang="en-US" sz="2200" b="0" i="0" dirty="0">
                <a:solidFill>
                  <a:srgbClr val="000000"/>
                </a:solidFill>
                <a:effectLst/>
              </a:rPr>
              <a:t>By using KMeans, Ward hierarchical clustering, and Gaussian Mixture, I can explore different clustering perspectives and gain insights into the data from multiple angles as each algorithm's strengths and capabilities complement one another</a:t>
            </a:r>
            <a:endParaRPr lang="en-SG" sz="2200" dirty="0"/>
          </a:p>
        </p:txBody>
      </p:sp>
    </p:spTree>
    <p:extLst>
      <p:ext uri="{BB962C8B-B14F-4D97-AF65-F5344CB8AC3E}">
        <p14:creationId xmlns:p14="http://schemas.microsoft.com/office/powerpoint/2010/main" val="2056267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0351A-6B11-7E85-6B2F-857DC459D847}"/>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Finding Optimal Number of Clusters</a:t>
            </a:r>
          </a:p>
        </p:txBody>
      </p:sp>
      <p:sp>
        <p:nvSpPr>
          <p:cNvPr id="7" name="TextBox 6">
            <a:extLst>
              <a:ext uri="{FF2B5EF4-FFF2-40B4-BE49-F238E27FC236}">
                <a16:creationId xmlns:a16="http://schemas.microsoft.com/office/drawing/2014/main" id="{4561342E-69C5-153A-EBC0-64927DABE9F0}"/>
              </a:ext>
            </a:extLst>
          </p:cNvPr>
          <p:cNvSpPr txBox="1"/>
          <p:nvPr/>
        </p:nvSpPr>
        <p:spPr>
          <a:xfrm>
            <a:off x="2394859" y="3429000"/>
            <a:ext cx="3396343" cy="1446550"/>
          </a:xfrm>
          <a:prstGeom prst="rect">
            <a:avLst/>
          </a:prstGeom>
          <a:noFill/>
        </p:spPr>
        <p:txBody>
          <a:bodyPr wrap="square" rtlCol="0">
            <a:spAutoFit/>
          </a:bodyPr>
          <a:lstStyle/>
          <a:p>
            <a:r>
              <a:rPr lang="en-SG" sz="2200" dirty="0"/>
              <a:t>I used a for loop to find the optimal number of clusters for each model by using silhouette score as a metric.</a:t>
            </a:r>
          </a:p>
        </p:txBody>
      </p:sp>
      <p:pic>
        <p:nvPicPr>
          <p:cNvPr id="4" name="Picture 3">
            <a:extLst>
              <a:ext uri="{FF2B5EF4-FFF2-40B4-BE49-F238E27FC236}">
                <a16:creationId xmlns:a16="http://schemas.microsoft.com/office/drawing/2014/main" id="{DCB93ABC-7B5F-B014-B7D2-3EC5DAF9F5E3}"/>
              </a:ext>
            </a:extLst>
          </p:cNvPr>
          <p:cNvPicPr>
            <a:picLocks noChangeAspect="1"/>
          </p:cNvPicPr>
          <p:nvPr/>
        </p:nvPicPr>
        <p:blipFill>
          <a:blip r:embed="rId2"/>
          <a:stretch>
            <a:fillRect/>
          </a:stretch>
        </p:blipFill>
        <p:spPr>
          <a:xfrm>
            <a:off x="7019391" y="2449286"/>
            <a:ext cx="3509921" cy="3604195"/>
          </a:xfrm>
          <a:prstGeom prst="rect">
            <a:avLst/>
          </a:prstGeom>
        </p:spPr>
      </p:pic>
    </p:spTree>
    <p:extLst>
      <p:ext uri="{BB962C8B-B14F-4D97-AF65-F5344CB8AC3E}">
        <p14:creationId xmlns:p14="http://schemas.microsoft.com/office/powerpoint/2010/main" val="883892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5F478-C407-5220-0D22-D94057319EB9}"/>
              </a:ext>
            </a:extLst>
          </p:cNvPr>
          <p:cNvSpPr>
            <a:spLocks noGrp="1"/>
          </p:cNvSpPr>
          <p:nvPr>
            <p:ph type="title"/>
          </p:nvPr>
        </p:nvSpPr>
        <p:spPr>
          <a:xfrm>
            <a:off x="1451579" y="1294377"/>
            <a:ext cx="9603275" cy="587136"/>
          </a:xfrm>
        </p:spPr>
        <p:txBody>
          <a:bodyPr>
            <a:normAutofit fontScale="90000"/>
          </a:bodyPr>
          <a:lstStyle/>
          <a:p>
            <a:pPr algn="ctr"/>
            <a:r>
              <a:rPr lang="en-SG" dirty="0"/>
              <a:t>Objective</a:t>
            </a:r>
          </a:p>
        </p:txBody>
      </p:sp>
      <p:sp>
        <p:nvSpPr>
          <p:cNvPr id="3" name="Content Placeholder 2">
            <a:extLst>
              <a:ext uri="{FF2B5EF4-FFF2-40B4-BE49-F238E27FC236}">
                <a16:creationId xmlns:a16="http://schemas.microsoft.com/office/drawing/2014/main" id="{91F1EA79-F000-ABC9-5DDA-8774845EBCBB}"/>
              </a:ext>
            </a:extLst>
          </p:cNvPr>
          <p:cNvSpPr>
            <a:spLocks noGrp="1"/>
          </p:cNvSpPr>
          <p:nvPr>
            <p:ph idx="1"/>
          </p:nvPr>
        </p:nvSpPr>
        <p:spPr>
          <a:xfrm>
            <a:off x="2576361" y="2525485"/>
            <a:ext cx="7039277" cy="1513115"/>
          </a:xfrm>
        </p:spPr>
        <p:txBody>
          <a:bodyPr>
            <a:normAutofit/>
          </a:bodyPr>
          <a:lstStyle/>
          <a:p>
            <a:pPr algn="ctr"/>
            <a:r>
              <a:rPr lang="en-SG" sz="2800" dirty="0"/>
              <a:t>To build a model to separate the data into clusters and find the most valuable group of customers to the mall.</a:t>
            </a:r>
          </a:p>
        </p:txBody>
      </p:sp>
    </p:spTree>
    <p:extLst>
      <p:ext uri="{BB962C8B-B14F-4D97-AF65-F5344CB8AC3E}">
        <p14:creationId xmlns:p14="http://schemas.microsoft.com/office/powerpoint/2010/main" val="122568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86A57-FD5F-27D8-AFD4-98964F392CBA}"/>
              </a:ext>
            </a:extLst>
          </p:cNvPr>
          <p:cNvSpPr>
            <a:spLocks noGrp="1"/>
          </p:cNvSpPr>
          <p:nvPr>
            <p:ph type="title"/>
          </p:nvPr>
        </p:nvSpPr>
        <p:spPr/>
        <p:txBody>
          <a:bodyPr/>
          <a:lstStyle/>
          <a:p>
            <a:r>
              <a:rPr lang="en-US" dirty="0"/>
              <a:t>Finding Optimal Number of Clusters</a:t>
            </a:r>
            <a:endParaRPr lang="en-SG" dirty="0"/>
          </a:p>
        </p:txBody>
      </p:sp>
      <p:sp>
        <p:nvSpPr>
          <p:cNvPr id="3" name="TextBox 2">
            <a:extLst>
              <a:ext uri="{FF2B5EF4-FFF2-40B4-BE49-F238E27FC236}">
                <a16:creationId xmlns:a16="http://schemas.microsoft.com/office/drawing/2014/main" id="{FC211DD9-A779-60E0-8373-81F97777659F}"/>
              </a:ext>
            </a:extLst>
          </p:cNvPr>
          <p:cNvSpPr txBox="1"/>
          <p:nvPr/>
        </p:nvSpPr>
        <p:spPr>
          <a:xfrm>
            <a:off x="1643742" y="2786743"/>
            <a:ext cx="3853544" cy="2862322"/>
          </a:xfrm>
          <a:prstGeom prst="rect">
            <a:avLst/>
          </a:prstGeom>
          <a:noFill/>
        </p:spPr>
        <p:txBody>
          <a:bodyPr wrap="square" rtlCol="0">
            <a:spAutoFit/>
          </a:bodyPr>
          <a:lstStyle/>
          <a:p>
            <a:pPr marL="285750" indent="-285750">
              <a:buFont typeface="Arial" panose="020B0604020202020204" pitchFamily="34" charset="0"/>
              <a:buChar char="•"/>
            </a:pPr>
            <a:r>
              <a:rPr lang="en-SG" sz="2000" dirty="0"/>
              <a:t>For Ward hierarchical clustering, I also used a dendrogram </a:t>
            </a:r>
            <a:r>
              <a:rPr lang="en-US" sz="2000" dirty="0"/>
              <a:t>to visualize the clusters that the data could be split into and decided a good distance threshold where clusters have enough detail.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It also corresponds with the silhouette score plot</a:t>
            </a:r>
            <a:endParaRPr lang="en-SG" sz="2000" dirty="0"/>
          </a:p>
        </p:txBody>
      </p:sp>
      <p:pic>
        <p:nvPicPr>
          <p:cNvPr id="5" name="Picture 4">
            <a:extLst>
              <a:ext uri="{FF2B5EF4-FFF2-40B4-BE49-F238E27FC236}">
                <a16:creationId xmlns:a16="http://schemas.microsoft.com/office/drawing/2014/main" id="{E587E302-8298-9EDA-9ACE-018A9261966B}"/>
              </a:ext>
            </a:extLst>
          </p:cNvPr>
          <p:cNvPicPr>
            <a:picLocks noChangeAspect="1"/>
          </p:cNvPicPr>
          <p:nvPr/>
        </p:nvPicPr>
        <p:blipFill>
          <a:blip r:embed="rId2"/>
          <a:stretch>
            <a:fillRect/>
          </a:stretch>
        </p:blipFill>
        <p:spPr>
          <a:xfrm>
            <a:off x="5884401" y="2677886"/>
            <a:ext cx="4868114" cy="2972325"/>
          </a:xfrm>
          <a:prstGeom prst="rect">
            <a:avLst/>
          </a:prstGeom>
        </p:spPr>
      </p:pic>
    </p:spTree>
    <p:extLst>
      <p:ext uri="{BB962C8B-B14F-4D97-AF65-F5344CB8AC3E}">
        <p14:creationId xmlns:p14="http://schemas.microsoft.com/office/powerpoint/2010/main" val="3002947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8F5DC-40FC-5AAE-2A8F-C5F557C6B1A2}"/>
              </a:ext>
            </a:extLst>
          </p:cNvPr>
          <p:cNvSpPr>
            <a:spLocks noGrp="1"/>
          </p:cNvSpPr>
          <p:nvPr>
            <p:ph type="title"/>
          </p:nvPr>
        </p:nvSpPr>
        <p:spPr/>
        <p:txBody>
          <a:bodyPr/>
          <a:lstStyle/>
          <a:p>
            <a:r>
              <a:rPr lang="en-SG" dirty="0"/>
              <a:t>Optimizing Hyperparameters</a:t>
            </a:r>
          </a:p>
        </p:txBody>
      </p:sp>
      <p:sp>
        <p:nvSpPr>
          <p:cNvPr id="5" name="TextBox 4">
            <a:extLst>
              <a:ext uri="{FF2B5EF4-FFF2-40B4-BE49-F238E27FC236}">
                <a16:creationId xmlns:a16="http://schemas.microsoft.com/office/drawing/2014/main" id="{2A62CB7E-CFA4-36FD-98C6-B84E3D632E67}"/>
              </a:ext>
            </a:extLst>
          </p:cNvPr>
          <p:cNvSpPr txBox="1"/>
          <p:nvPr/>
        </p:nvSpPr>
        <p:spPr>
          <a:xfrm>
            <a:off x="1393370" y="3429000"/>
            <a:ext cx="2862943" cy="1631216"/>
          </a:xfrm>
          <a:prstGeom prst="rect">
            <a:avLst/>
          </a:prstGeom>
          <a:noFill/>
        </p:spPr>
        <p:txBody>
          <a:bodyPr wrap="square" rtlCol="0">
            <a:spAutoFit/>
          </a:bodyPr>
          <a:lstStyle/>
          <a:p>
            <a:r>
              <a:rPr lang="en-SG" sz="2000" dirty="0"/>
              <a:t>I used GridSearchCV to find the best hyperparameters for each model, again using  silhouette score as a metric</a:t>
            </a:r>
          </a:p>
        </p:txBody>
      </p:sp>
      <p:pic>
        <p:nvPicPr>
          <p:cNvPr id="6" name="Picture 5">
            <a:extLst>
              <a:ext uri="{FF2B5EF4-FFF2-40B4-BE49-F238E27FC236}">
                <a16:creationId xmlns:a16="http://schemas.microsoft.com/office/drawing/2014/main" id="{735882C1-620F-AEC9-417D-CB8B660E7563}"/>
              </a:ext>
            </a:extLst>
          </p:cNvPr>
          <p:cNvPicPr>
            <a:picLocks noChangeAspect="1"/>
          </p:cNvPicPr>
          <p:nvPr/>
        </p:nvPicPr>
        <p:blipFill rotWithShape="1">
          <a:blip r:embed="rId2"/>
          <a:srcRect r="17794"/>
          <a:stretch/>
        </p:blipFill>
        <p:spPr>
          <a:xfrm>
            <a:off x="4962158" y="2590799"/>
            <a:ext cx="5947061" cy="3019126"/>
          </a:xfrm>
          <a:prstGeom prst="rect">
            <a:avLst/>
          </a:prstGeom>
        </p:spPr>
      </p:pic>
    </p:spTree>
    <p:extLst>
      <p:ext uri="{BB962C8B-B14F-4D97-AF65-F5344CB8AC3E}">
        <p14:creationId xmlns:p14="http://schemas.microsoft.com/office/powerpoint/2010/main" val="1925376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6"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8"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29"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0" name="Rectangle 16">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18">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0" name="Picture 19">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2" name="Rectangle 20">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2" name="Picture 21">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44FEDF5-FD7F-1273-8D9F-5B450A308E6D}"/>
              </a:ext>
            </a:extLst>
          </p:cNvPr>
          <p:cNvSpPr>
            <a:spLocks noGrp="1"/>
          </p:cNvSpPr>
          <p:nvPr>
            <p:ph type="title"/>
          </p:nvPr>
        </p:nvSpPr>
        <p:spPr>
          <a:xfrm>
            <a:off x="8013290" y="1041401"/>
            <a:ext cx="3079006" cy="2345264"/>
          </a:xfrm>
        </p:spPr>
        <p:txBody>
          <a:bodyPr vert="horz" lIns="91440" tIns="45720" rIns="91440" bIns="45720" rtlCol="0" anchor="b">
            <a:normAutofit/>
          </a:bodyPr>
          <a:lstStyle/>
          <a:p>
            <a:r>
              <a:rPr lang="en-US">
                <a:solidFill>
                  <a:srgbClr val="262626"/>
                </a:solidFill>
              </a:rPr>
              <a:t>KMeans Clustering Model</a:t>
            </a:r>
          </a:p>
        </p:txBody>
      </p:sp>
      <p:sp>
        <p:nvSpPr>
          <p:cNvPr id="25" name="Rectangle 24">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A screen shot of a graph&#10;&#10;Description automatically generated">
            <a:extLst>
              <a:ext uri="{FF2B5EF4-FFF2-40B4-BE49-F238E27FC236}">
                <a16:creationId xmlns:a16="http://schemas.microsoft.com/office/drawing/2014/main" id="{4BCC3A1A-94C1-57BD-B916-3F193D6B8E88}"/>
              </a:ext>
            </a:extLst>
          </p:cNvPr>
          <p:cNvPicPr>
            <a:picLocks noChangeAspect="1"/>
          </p:cNvPicPr>
          <p:nvPr/>
        </p:nvPicPr>
        <p:blipFill rotWithShape="1">
          <a:blip r:embed="rId7">
            <a:extLst>
              <a:ext uri="{28A0092B-C50C-407E-A947-70E740481C1C}">
                <a14:useLocalDpi xmlns:a14="http://schemas.microsoft.com/office/drawing/2010/main" val="0"/>
              </a:ext>
            </a:extLst>
          </a:blip>
          <a:srcRect b="4793"/>
          <a:stretch/>
        </p:blipFill>
        <p:spPr>
          <a:xfrm>
            <a:off x="2326356" y="1193215"/>
            <a:ext cx="4196510" cy="4325842"/>
          </a:xfrm>
          <a:prstGeom prst="rect">
            <a:avLst/>
          </a:prstGeom>
        </p:spPr>
      </p:pic>
    </p:spTree>
    <p:extLst>
      <p:ext uri="{BB962C8B-B14F-4D97-AF65-F5344CB8AC3E}">
        <p14:creationId xmlns:p14="http://schemas.microsoft.com/office/powerpoint/2010/main" val="628221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0" name="Picture 19">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2" name="Picture 21">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7D70192-D93F-2486-B00E-5EC1882B6408}"/>
              </a:ext>
            </a:extLst>
          </p:cNvPr>
          <p:cNvSpPr>
            <a:spLocks noGrp="1"/>
          </p:cNvSpPr>
          <p:nvPr>
            <p:ph type="title"/>
          </p:nvPr>
        </p:nvSpPr>
        <p:spPr>
          <a:xfrm>
            <a:off x="8013290" y="1041401"/>
            <a:ext cx="3079006" cy="2345264"/>
          </a:xfrm>
        </p:spPr>
        <p:txBody>
          <a:bodyPr vert="horz" lIns="91440" tIns="45720" rIns="91440" bIns="45720" rtlCol="0" anchor="b">
            <a:normAutofit/>
          </a:bodyPr>
          <a:lstStyle/>
          <a:p>
            <a:r>
              <a:rPr lang="en-US" dirty="0">
                <a:solidFill>
                  <a:srgbClr val="262626"/>
                </a:solidFill>
              </a:rPr>
              <a:t>Anomaly Detection</a:t>
            </a:r>
          </a:p>
        </p:txBody>
      </p:sp>
      <p:sp>
        <p:nvSpPr>
          <p:cNvPr id="25" name="Rectangle 24">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E0B2601-F082-F179-C479-9E780B09AA42}"/>
              </a:ext>
            </a:extLst>
          </p:cNvPr>
          <p:cNvSpPr txBox="1"/>
          <p:nvPr/>
        </p:nvSpPr>
        <p:spPr>
          <a:xfrm>
            <a:off x="8229457" y="3897477"/>
            <a:ext cx="2355330" cy="1015663"/>
          </a:xfrm>
          <a:prstGeom prst="rect">
            <a:avLst/>
          </a:prstGeom>
          <a:noFill/>
        </p:spPr>
        <p:txBody>
          <a:bodyPr wrap="square" rtlCol="0">
            <a:spAutoFit/>
          </a:bodyPr>
          <a:lstStyle/>
          <a:p>
            <a:r>
              <a:rPr lang="en-SG" sz="2000" dirty="0"/>
              <a:t>I found the anomalies and plotted them in orange</a:t>
            </a:r>
          </a:p>
        </p:txBody>
      </p:sp>
      <p:pic>
        <p:nvPicPr>
          <p:cNvPr id="3" name="Picture 2" descr="A screen shot of a graph&#10;&#10;Description automatically generated">
            <a:extLst>
              <a:ext uri="{FF2B5EF4-FFF2-40B4-BE49-F238E27FC236}">
                <a16:creationId xmlns:a16="http://schemas.microsoft.com/office/drawing/2014/main" id="{BF9FF5C0-274D-96FD-8125-8063A927F4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8952" y="1266845"/>
            <a:ext cx="3911801" cy="4165814"/>
          </a:xfrm>
          <a:prstGeom prst="rect">
            <a:avLst/>
          </a:prstGeom>
        </p:spPr>
      </p:pic>
    </p:spTree>
    <p:extLst>
      <p:ext uri="{BB962C8B-B14F-4D97-AF65-F5344CB8AC3E}">
        <p14:creationId xmlns:p14="http://schemas.microsoft.com/office/powerpoint/2010/main" val="3744642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575E71FA-50BD-43F8-8C98-04339283A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F1AA7F6-A589-4BC8-BC72-2CA6DC9083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0" name="Picture 19">
              <a:extLst>
                <a:ext uri="{FF2B5EF4-FFF2-40B4-BE49-F238E27FC236}">
                  <a16:creationId xmlns:a16="http://schemas.microsoft.com/office/drawing/2014/main" id="{53F5243F-7E41-439E-8991-C4F246D88F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401A6B5F-1CF1-43AD-9E85-94E187210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2" name="Picture 21">
              <a:extLst>
                <a:ext uri="{FF2B5EF4-FFF2-40B4-BE49-F238E27FC236}">
                  <a16:creationId xmlns:a16="http://schemas.microsoft.com/office/drawing/2014/main" id="{2F682A59-7E20-407C-A7F8-582295AC687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5E4AC24E-0670-406E-822F-AAA6DA2010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40F21CE-F3CF-9EE0-AA51-FA614EEF988A}"/>
              </a:ext>
            </a:extLst>
          </p:cNvPr>
          <p:cNvSpPr>
            <a:spLocks noGrp="1"/>
          </p:cNvSpPr>
          <p:nvPr>
            <p:ph type="title"/>
          </p:nvPr>
        </p:nvSpPr>
        <p:spPr>
          <a:xfrm>
            <a:off x="8013290" y="1041401"/>
            <a:ext cx="3079006" cy="2345264"/>
          </a:xfrm>
        </p:spPr>
        <p:txBody>
          <a:bodyPr vert="horz" lIns="91440" tIns="45720" rIns="91440" bIns="45720" rtlCol="0" anchor="b">
            <a:normAutofit/>
          </a:bodyPr>
          <a:lstStyle/>
          <a:p>
            <a:r>
              <a:rPr lang="en-US" dirty="0">
                <a:solidFill>
                  <a:srgbClr val="262626"/>
                </a:solidFill>
              </a:rPr>
              <a:t>After Removing Anomalies</a:t>
            </a:r>
          </a:p>
        </p:txBody>
      </p:sp>
      <p:sp>
        <p:nvSpPr>
          <p:cNvPr id="25" name="Rectangle 24">
            <a:extLst>
              <a:ext uri="{FF2B5EF4-FFF2-40B4-BE49-F238E27FC236}">
                <a16:creationId xmlns:a16="http://schemas.microsoft.com/office/drawing/2014/main" id="{E89B1776-F953-4C0F-8E85-E9C66B1E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6432130"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97356D0-D934-42B9-8291-DF34A3AC0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9431" y="3509772"/>
            <a:ext cx="3074977" cy="12359"/>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A5269486-5E23-629D-DBB0-76B7451B58BA}"/>
              </a:ext>
            </a:extLst>
          </p:cNvPr>
          <p:cNvPicPr>
            <a:picLocks noChangeAspect="1"/>
          </p:cNvPicPr>
          <p:nvPr/>
        </p:nvPicPr>
        <p:blipFill>
          <a:blip r:embed="rId7"/>
          <a:stretch>
            <a:fillRect/>
          </a:stretch>
        </p:blipFill>
        <p:spPr>
          <a:xfrm>
            <a:off x="2692272" y="1209692"/>
            <a:ext cx="3460928" cy="4280120"/>
          </a:xfrm>
          <a:prstGeom prst="rect">
            <a:avLst/>
          </a:prstGeom>
        </p:spPr>
      </p:pic>
    </p:spTree>
    <p:extLst>
      <p:ext uri="{BB962C8B-B14F-4D97-AF65-F5344CB8AC3E}">
        <p14:creationId xmlns:p14="http://schemas.microsoft.com/office/powerpoint/2010/main" val="4044557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2" name="Title 1">
            <a:extLst>
              <a:ext uri="{FF2B5EF4-FFF2-40B4-BE49-F238E27FC236}">
                <a16:creationId xmlns:a16="http://schemas.microsoft.com/office/drawing/2014/main" id="{7890ED38-D348-FDC2-2D20-06325147D02F}"/>
              </a:ext>
            </a:extLst>
          </p:cNvPr>
          <p:cNvSpPr>
            <a:spLocks noGrp="1"/>
          </p:cNvSpPr>
          <p:nvPr>
            <p:ph type="title"/>
          </p:nvPr>
        </p:nvSpPr>
        <p:spPr>
          <a:xfrm>
            <a:off x="826852" y="872062"/>
            <a:ext cx="3073940" cy="795666"/>
          </a:xfrm>
        </p:spPr>
        <p:txBody>
          <a:bodyPr vert="horz" lIns="91440" tIns="45720" rIns="91440" bIns="45720" rtlCol="0" anchor="b">
            <a:normAutofit/>
          </a:bodyPr>
          <a:lstStyle/>
          <a:p>
            <a:r>
              <a:rPr lang="en-US" dirty="0">
                <a:solidFill>
                  <a:srgbClr val="262626"/>
                </a:solidFill>
              </a:rPr>
              <a:t>Evaluation</a:t>
            </a:r>
          </a:p>
        </p:txBody>
      </p:sp>
      <p:sp useBgFill="1">
        <p:nvSpPr>
          <p:cNvPr id="23" name="Rectangle 22">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7EDA8D-5599-B76A-44E0-4EE325203FAB}"/>
              </a:ext>
            </a:extLst>
          </p:cNvPr>
          <p:cNvSpPr txBox="1"/>
          <p:nvPr/>
        </p:nvSpPr>
        <p:spPr>
          <a:xfrm>
            <a:off x="1103670" y="2776017"/>
            <a:ext cx="2515766" cy="1323439"/>
          </a:xfrm>
          <a:prstGeom prst="rect">
            <a:avLst/>
          </a:prstGeom>
          <a:noFill/>
        </p:spPr>
        <p:txBody>
          <a:bodyPr wrap="square" rtlCol="0">
            <a:spAutoFit/>
          </a:bodyPr>
          <a:lstStyle/>
          <a:p>
            <a:pPr marL="285750" indent="-285750">
              <a:buFont typeface="Arial" panose="020B0604020202020204" pitchFamily="34" charset="0"/>
              <a:buChar char="•"/>
            </a:pPr>
            <a:r>
              <a:rPr lang="en-SG" sz="2000" dirty="0"/>
              <a:t>I grouped the data by clusters and plotted out the different features</a:t>
            </a:r>
          </a:p>
        </p:txBody>
      </p:sp>
      <p:pic>
        <p:nvPicPr>
          <p:cNvPr id="6" name="Picture 5">
            <a:extLst>
              <a:ext uri="{FF2B5EF4-FFF2-40B4-BE49-F238E27FC236}">
                <a16:creationId xmlns:a16="http://schemas.microsoft.com/office/drawing/2014/main" id="{E7FF5619-4C84-59B8-17AC-28262AE4B20A}"/>
              </a:ext>
            </a:extLst>
          </p:cNvPr>
          <p:cNvPicPr>
            <a:picLocks noChangeAspect="1"/>
          </p:cNvPicPr>
          <p:nvPr/>
        </p:nvPicPr>
        <p:blipFill>
          <a:blip r:embed="rId5"/>
          <a:stretch>
            <a:fillRect/>
          </a:stretch>
        </p:blipFill>
        <p:spPr>
          <a:xfrm>
            <a:off x="5314621" y="1569947"/>
            <a:ext cx="6592026" cy="3806385"/>
          </a:xfrm>
          <a:prstGeom prst="rect">
            <a:avLst/>
          </a:prstGeom>
        </p:spPr>
      </p:pic>
    </p:spTree>
    <p:extLst>
      <p:ext uri="{BB962C8B-B14F-4D97-AF65-F5344CB8AC3E}">
        <p14:creationId xmlns:p14="http://schemas.microsoft.com/office/powerpoint/2010/main" val="3296265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8C38-FD40-FA43-58DA-7B4F2E0C9BC3}"/>
              </a:ext>
            </a:extLst>
          </p:cNvPr>
          <p:cNvSpPr>
            <a:spLocks noGrp="1"/>
          </p:cNvSpPr>
          <p:nvPr>
            <p:ph type="title"/>
          </p:nvPr>
        </p:nvSpPr>
        <p:spPr/>
        <p:txBody>
          <a:bodyPr/>
          <a:lstStyle/>
          <a:p>
            <a:r>
              <a:rPr lang="en-SG" dirty="0"/>
              <a:t>Evaluation</a:t>
            </a:r>
          </a:p>
        </p:txBody>
      </p:sp>
      <p:sp>
        <p:nvSpPr>
          <p:cNvPr id="6" name="TextBox 5">
            <a:extLst>
              <a:ext uri="{FF2B5EF4-FFF2-40B4-BE49-F238E27FC236}">
                <a16:creationId xmlns:a16="http://schemas.microsoft.com/office/drawing/2014/main" id="{7ACFE3C7-79E9-6AE2-07D0-28F8FBBC3D6D}"/>
              </a:ext>
            </a:extLst>
          </p:cNvPr>
          <p:cNvSpPr txBox="1"/>
          <p:nvPr/>
        </p:nvSpPr>
        <p:spPr>
          <a:xfrm>
            <a:off x="1631496" y="2736226"/>
            <a:ext cx="8929008" cy="1631216"/>
          </a:xfrm>
          <a:prstGeom prst="rect">
            <a:avLst/>
          </a:prstGeom>
          <a:noFill/>
        </p:spPr>
        <p:txBody>
          <a:bodyPr wrap="square">
            <a:spAutoFit/>
          </a:bodyPr>
          <a:lstStyle/>
          <a:p>
            <a:r>
              <a:rPr lang="en-US" sz="2000" dirty="0"/>
              <a:t>One customer groups emerge as the most prominent.  Generally, the most valuable group appears to have an age around the 30s and have a high-income level. Their considerable income of 84.3k suggests strong purchasing power and they tend to prefer luxury or upscale shopping, making them a highly important target group for the mall's premium products and services. </a:t>
            </a:r>
            <a:endParaRPr lang="en-SG" sz="2000" dirty="0"/>
          </a:p>
        </p:txBody>
      </p:sp>
    </p:spTree>
    <p:extLst>
      <p:ext uri="{BB962C8B-B14F-4D97-AF65-F5344CB8AC3E}">
        <p14:creationId xmlns:p14="http://schemas.microsoft.com/office/powerpoint/2010/main" val="90909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5B86-178F-3414-99AE-CF5753190EDF}"/>
              </a:ext>
            </a:extLst>
          </p:cNvPr>
          <p:cNvSpPr>
            <a:spLocks noGrp="1"/>
          </p:cNvSpPr>
          <p:nvPr>
            <p:ph type="title"/>
          </p:nvPr>
        </p:nvSpPr>
        <p:spPr>
          <a:xfrm>
            <a:off x="1451579" y="1143000"/>
            <a:ext cx="9603275" cy="710754"/>
          </a:xfrm>
        </p:spPr>
        <p:txBody>
          <a:bodyPr>
            <a:normAutofit/>
          </a:bodyPr>
          <a:lstStyle/>
          <a:p>
            <a:pPr algn="ctr"/>
            <a:r>
              <a:rPr lang="en-SG" sz="4000"/>
              <a:t>Conclusion</a:t>
            </a:r>
            <a:endParaRPr lang="en-SG" sz="4000" dirty="0"/>
          </a:p>
        </p:txBody>
      </p:sp>
      <p:sp>
        <p:nvSpPr>
          <p:cNvPr id="3" name="TextBox 2">
            <a:extLst>
              <a:ext uri="{FF2B5EF4-FFF2-40B4-BE49-F238E27FC236}">
                <a16:creationId xmlns:a16="http://schemas.microsoft.com/office/drawing/2014/main" id="{2CBE1C5F-73ED-83F8-A0CA-031620CD6A18}"/>
              </a:ext>
            </a:extLst>
          </p:cNvPr>
          <p:cNvSpPr txBox="1"/>
          <p:nvPr/>
        </p:nvSpPr>
        <p:spPr>
          <a:xfrm>
            <a:off x="3004457" y="2188028"/>
            <a:ext cx="7315200" cy="3526971"/>
          </a:xfrm>
          <a:prstGeom prst="rect">
            <a:avLst/>
          </a:prstGeom>
        </p:spPr>
        <p:txBody>
          <a:bodyPr vert="horz" wrap="square" lIns="91440" tIns="45720" rIns="91440" bIns="45720" rtlCol="0" anchor="t">
            <a:normAutofit/>
          </a:bodyPr>
          <a:lstStyle/>
          <a:p>
            <a:pPr algn="l" defTabSz="914400">
              <a:lnSpc>
                <a:spcPct val="120000"/>
              </a:lnSpc>
              <a:spcAft>
                <a:spcPts val="600"/>
              </a:spcAft>
              <a:buClr>
                <a:schemeClr val="accent1"/>
              </a:buClr>
              <a:buSzPct val="100000"/>
            </a:pPr>
            <a:endParaRPr lang="en-SG" dirty="0"/>
          </a:p>
        </p:txBody>
      </p:sp>
      <p:sp>
        <p:nvSpPr>
          <p:cNvPr id="4" name="TextBox 3">
            <a:extLst>
              <a:ext uri="{FF2B5EF4-FFF2-40B4-BE49-F238E27FC236}">
                <a16:creationId xmlns:a16="http://schemas.microsoft.com/office/drawing/2014/main" id="{1CDA06A6-549F-732E-34A1-8AA98374C466}"/>
              </a:ext>
            </a:extLst>
          </p:cNvPr>
          <p:cNvSpPr txBox="1"/>
          <p:nvPr/>
        </p:nvSpPr>
        <p:spPr>
          <a:xfrm>
            <a:off x="3004457" y="2432956"/>
            <a:ext cx="7315200" cy="3037113"/>
          </a:xfrm>
          <a:prstGeom prst="rect">
            <a:avLst/>
          </a:prstGeom>
        </p:spPr>
        <p:txBody>
          <a:bodyPr vert="horz" wrap="square" lIns="91440" tIns="45720" rIns="91440" bIns="45720" rtlCol="0" anchor="t">
            <a:normAutofit/>
          </a:bodyPr>
          <a:lstStyle/>
          <a:p>
            <a:pPr algn="l" defTabSz="914400">
              <a:lnSpc>
                <a:spcPct val="120000"/>
              </a:lnSpc>
              <a:spcAft>
                <a:spcPts val="600"/>
              </a:spcAft>
              <a:buClr>
                <a:schemeClr val="accent1"/>
              </a:buClr>
              <a:buSzPct val="100000"/>
            </a:pPr>
            <a:endParaRPr lang="en-SG" dirty="0"/>
          </a:p>
        </p:txBody>
      </p:sp>
      <p:sp>
        <p:nvSpPr>
          <p:cNvPr id="8" name="TextBox 7">
            <a:extLst>
              <a:ext uri="{FF2B5EF4-FFF2-40B4-BE49-F238E27FC236}">
                <a16:creationId xmlns:a16="http://schemas.microsoft.com/office/drawing/2014/main" id="{9070DDD0-9621-C1CA-76AF-C3F7FEB68172}"/>
              </a:ext>
            </a:extLst>
          </p:cNvPr>
          <p:cNvSpPr txBox="1"/>
          <p:nvPr/>
        </p:nvSpPr>
        <p:spPr>
          <a:xfrm>
            <a:off x="3004457" y="2632953"/>
            <a:ext cx="6781800" cy="3416320"/>
          </a:xfrm>
          <a:prstGeom prst="rect">
            <a:avLst/>
          </a:prstGeom>
          <a:noFill/>
        </p:spPr>
        <p:txBody>
          <a:bodyPr wrap="square">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Gender is not important since every cluster have no distinct groups of gender.</a:t>
            </a:r>
          </a:p>
          <a:p>
            <a:pPr marL="285750" indent="-285750">
              <a:buFont typeface="Arial" panose="020B0604020202020204" pitchFamily="34" charset="0"/>
              <a:buChar char="•"/>
            </a:pPr>
            <a:r>
              <a:rPr lang="en-US" sz="2400" dirty="0"/>
              <a:t>The most valuable group appears to be the customers in their 30s with a high-income. </a:t>
            </a:r>
          </a:p>
          <a:p>
            <a:pPr marL="285750" indent="-285750">
              <a:buFont typeface="Arial" panose="020B0604020202020204" pitchFamily="34" charset="0"/>
              <a:buChar char="•"/>
            </a:pPr>
            <a:r>
              <a:rPr lang="en-US" sz="2400" dirty="0"/>
              <a:t>Malls can add more things to cater to these customers, such as extending special business hours to accommodate their schedules. (Assuming they are businessmen or women)</a:t>
            </a:r>
            <a:endParaRPr lang="en-SG" sz="2400" dirty="0"/>
          </a:p>
        </p:txBody>
      </p:sp>
    </p:spTree>
    <p:extLst>
      <p:ext uri="{BB962C8B-B14F-4D97-AF65-F5344CB8AC3E}">
        <p14:creationId xmlns:p14="http://schemas.microsoft.com/office/powerpoint/2010/main" val="2935870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480D1A-C487-4902-4AF6-FAA8A4667E1B}"/>
              </a:ext>
            </a:extLst>
          </p:cNvPr>
          <p:cNvSpPr txBox="1"/>
          <p:nvPr/>
        </p:nvSpPr>
        <p:spPr>
          <a:xfrm>
            <a:off x="3058712" y="3075057"/>
            <a:ext cx="7196458" cy="707886"/>
          </a:xfrm>
          <a:prstGeom prst="rect">
            <a:avLst/>
          </a:prstGeom>
          <a:noFill/>
        </p:spPr>
        <p:txBody>
          <a:bodyPr wrap="square" rtlCol="0">
            <a:spAutoFit/>
          </a:bodyPr>
          <a:lstStyle/>
          <a:p>
            <a:r>
              <a:rPr lang="en-SG" sz="4000" dirty="0">
                <a:latin typeface="+mj-lt"/>
              </a:rPr>
              <a:t>Data visualization + cleaning</a:t>
            </a:r>
          </a:p>
        </p:txBody>
      </p:sp>
    </p:spTree>
    <p:extLst>
      <p:ext uri="{BB962C8B-B14F-4D97-AF65-F5344CB8AC3E}">
        <p14:creationId xmlns:p14="http://schemas.microsoft.com/office/powerpoint/2010/main" val="960096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D27F9-2CC2-BFA0-3FFD-1D0CEBE9398A}"/>
              </a:ext>
            </a:extLst>
          </p:cNvPr>
          <p:cNvSpPr>
            <a:spLocks noGrp="1"/>
          </p:cNvSpPr>
          <p:nvPr>
            <p:ph type="title"/>
          </p:nvPr>
        </p:nvSpPr>
        <p:spPr/>
        <p:txBody>
          <a:bodyPr/>
          <a:lstStyle/>
          <a:p>
            <a:r>
              <a:rPr lang="en-SG" dirty="0"/>
              <a:t>Removing any duplicates</a:t>
            </a:r>
          </a:p>
        </p:txBody>
      </p:sp>
      <p:sp>
        <p:nvSpPr>
          <p:cNvPr id="3" name="Content Placeholder 2">
            <a:extLst>
              <a:ext uri="{FF2B5EF4-FFF2-40B4-BE49-F238E27FC236}">
                <a16:creationId xmlns:a16="http://schemas.microsoft.com/office/drawing/2014/main" id="{ECD34BA5-2098-9DB0-F51C-999AA543EC41}"/>
              </a:ext>
            </a:extLst>
          </p:cNvPr>
          <p:cNvSpPr>
            <a:spLocks noGrp="1"/>
          </p:cNvSpPr>
          <p:nvPr>
            <p:ph idx="1"/>
          </p:nvPr>
        </p:nvSpPr>
        <p:spPr>
          <a:xfrm>
            <a:off x="1532603" y="2982207"/>
            <a:ext cx="3398212" cy="1319514"/>
          </a:xfrm>
        </p:spPr>
        <p:txBody>
          <a:bodyPr>
            <a:normAutofit/>
          </a:bodyPr>
          <a:lstStyle/>
          <a:p>
            <a:r>
              <a:rPr lang="en-SG" sz="2200" dirty="0"/>
              <a:t>I dropped any duplicates in the dataset if there is any</a:t>
            </a:r>
          </a:p>
        </p:txBody>
      </p:sp>
      <p:pic>
        <p:nvPicPr>
          <p:cNvPr id="5" name="Picture 4">
            <a:extLst>
              <a:ext uri="{FF2B5EF4-FFF2-40B4-BE49-F238E27FC236}">
                <a16:creationId xmlns:a16="http://schemas.microsoft.com/office/drawing/2014/main" id="{F0E8B740-5E51-2144-F867-1D9B6747E561}"/>
              </a:ext>
            </a:extLst>
          </p:cNvPr>
          <p:cNvPicPr>
            <a:picLocks noChangeAspect="1"/>
          </p:cNvPicPr>
          <p:nvPr/>
        </p:nvPicPr>
        <p:blipFill rotWithShape="1">
          <a:blip r:embed="rId2"/>
          <a:srcRect t="9083"/>
          <a:stretch/>
        </p:blipFill>
        <p:spPr>
          <a:xfrm>
            <a:off x="5599170" y="3259999"/>
            <a:ext cx="5212616" cy="763930"/>
          </a:xfrm>
          <a:prstGeom prst="rect">
            <a:avLst/>
          </a:prstGeom>
        </p:spPr>
      </p:pic>
    </p:spTree>
    <p:extLst>
      <p:ext uri="{BB962C8B-B14F-4D97-AF65-F5344CB8AC3E}">
        <p14:creationId xmlns:p14="http://schemas.microsoft.com/office/powerpoint/2010/main" val="1189165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53" name="Group 13">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5" name="Picture 14">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4" name="Rectangle 15">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7" name="Picture 16">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55" name="Picture 17">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56" name="Straight Connector 19">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Rectangle 21">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58" name="Group 23">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5" name="Picture 24">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9" name="Rectangle 25">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7" name="Picture 26">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0" name="Picture 27">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AE72376-F5FA-A6B2-112E-6D3571C49F92}"/>
              </a:ext>
            </a:extLst>
          </p:cNvPr>
          <p:cNvSpPr>
            <a:spLocks noGrp="1"/>
          </p:cNvSpPr>
          <p:nvPr>
            <p:ph type="title"/>
          </p:nvPr>
        </p:nvSpPr>
        <p:spPr>
          <a:xfrm>
            <a:off x="997528" y="982132"/>
            <a:ext cx="4094017" cy="2823880"/>
          </a:xfrm>
        </p:spPr>
        <p:txBody>
          <a:bodyPr vert="horz" lIns="91440" tIns="45720" rIns="91440" bIns="45720" rtlCol="0" anchor="b">
            <a:normAutofit/>
          </a:bodyPr>
          <a:lstStyle/>
          <a:p>
            <a:r>
              <a:rPr lang="en-US" sz="4800">
                <a:solidFill>
                  <a:srgbClr val="262626"/>
                </a:solidFill>
              </a:rPr>
              <a:t>Printing Data Information</a:t>
            </a:r>
          </a:p>
        </p:txBody>
      </p:sp>
      <p:sp>
        <p:nvSpPr>
          <p:cNvPr id="9" name="Content Placeholder 8">
            <a:extLst>
              <a:ext uri="{FF2B5EF4-FFF2-40B4-BE49-F238E27FC236}">
                <a16:creationId xmlns:a16="http://schemas.microsoft.com/office/drawing/2014/main" id="{62BA2A68-3936-48DE-CE81-6BB77A02667C}"/>
              </a:ext>
            </a:extLst>
          </p:cNvPr>
          <p:cNvSpPr>
            <a:spLocks noGrp="1"/>
          </p:cNvSpPr>
          <p:nvPr>
            <p:ph idx="1"/>
          </p:nvPr>
        </p:nvSpPr>
        <p:spPr>
          <a:xfrm>
            <a:off x="997528" y="4076944"/>
            <a:ext cx="4094017" cy="1679620"/>
          </a:xfrm>
        </p:spPr>
        <p:txBody>
          <a:bodyPr vert="horz" lIns="91440" tIns="45720" rIns="91440" bIns="45720" rtlCol="0" anchor="t">
            <a:normAutofit/>
          </a:bodyPr>
          <a:lstStyle/>
          <a:p>
            <a:pPr marL="0" indent="0" algn="ctr">
              <a:buNone/>
            </a:pPr>
            <a:r>
              <a:rPr lang="en-US" sz="2100" kern="1200" cap="none">
                <a:solidFill>
                  <a:srgbClr val="000000"/>
                </a:solidFill>
                <a:effectLst/>
                <a:latin typeface="+mn-lt"/>
                <a:ea typeface="+mn-ea"/>
                <a:cs typeface="+mn-cs"/>
              </a:rPr>
              <a:t>I used .info to print out the dataset’s information</a:t>
            </a:r>
          </a:p>
        </p:txBody>
      </p:sp>
      <p:pic>
        <p:nvPicPr>
          <p:cNvPr id="4" name="Picture 3">
            <a:extLst>
              <a:ext uri="{FF2B5EF4-FFF2-40B4-BE49-F238E27FC236}">
                <a16:creationId xmlns:a16="http://schemas.microsoft.com/office/drawing/2014/main" id="{8BFF8936-A6CC-C58A-8C98-186AE49877F5}"/>
              </a:ext>
            </a:extLst>
          </p:cNvPr>
          <p:cNvPicPr>
            <a:picLocks noChangeAspect="1"/>
          </p:cNvPicPr>
          <p:nvPr/>
        </p:nvPicPr>
        <p:blipFill>
          <a:blip r:embed="rId7"/>
          <a:stretch>
            <a:fillRect/>
          </a:stretch>
        </p:blipFill>
        <p:spPr>
          <a:xfrm>
            <a:off x="5418668" y="1781322"/>
            <a:ext cx="5469466" cy="3295353"/>
          </a:xfrm>
          <a:prstGeom prst="rect">
            <a:avLst/>
          </a:prstGeom>
          <a:ln w="57150" cmpd="thickThin">
            <a:solidFill>
              <a:srgbClr val="7F7F7F"/>
            </a:solidFill>
            <a:miter lim="800000"/>
          </a:ln>
        </p:spPr>
      </p:pic>
    </p:spTree>
    <p:extLst>
      <p:ext uri="{BB962C8B-B14F-4D97-AF65-F5344CB8AC3E}">
        <p14:creationId xmlns:p14="http://schemas.microsoft.com/office/powerpoint/2010/main" val="2309722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4" name="Picture 13">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6" name="Picture 15">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7" name="Picture 16">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9" name="Straight Connector 18">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10" name="Picture 23">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Rectangle 24">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6" name="Picture 25">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7" name="Picture 26">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4BF05075-86B1-CC34-F318-9881AF9CF62A}"/>
              </a:ext>
            </a:extLst>
          </p:cNvPr>
          <p:cNvSpPr>
            <a:spLocks noGrp="1"/>
          </p:cNvSpPr>
          <p:nvPr>
            <p:ph type="title"/>
          </p:nvPr>
        </p:nvSpPr>
        <p:spPr>
          <a:xfrm>
            <a:off x="997528" y="982132"/>
            <a:ext cx="4094017" cy="2823880"/>
          </a:xfrm>
        </p:spPr>
        <p:txBody>
          <a:bodyPr vert="horz" lIns="91440" tIns="45720" rIns="91440" bIns="45720" rtlCol="0" anchor="b">
            <a:normAutofit/>
          </a:bodyPr>
          <a:lstStyle/>
          <a:p>
            <a:r>
              <a:rPr lang="en-US" sz="4800">
                <a:solidFill>
                  <a:srgbClr val="262626"/>
                </a:solidFill>
              </a:rPr>
              <a:t>Checking for Nulls</a:t>
            </a:r>
          </a:p>
        </p:txBody>
      </p:sp>
      <p:sp>
        <p:nvSpPr>
          <p:cNvPr id="8" name="Content Placeholder 7">
            <a:extLst>
              <a:ext uri="{FF2B5EF4-FFF2-40B4-BE49-F238E27FC236}">
                <a16:creationId xmlns:a16="http://schemas.microsoft.com/office/drawing/2014/main" id="{892D64DB-B742-3DAB-E220-1D2314FD93BC}"/>
              </a:ext>
            </a:extLst>
          </p:cNvPr>
          <p:cNvSpPr>
            <a:spLocks noGrp="1"/>
          </p:cNvSpPr>
          <p:nvPr>
            <p:ph idx="1"/>
          </p:nvPr>
        </p:nvSpPr>
        <p:spPr>
          <a:xfrm>
            <a:off x="997528" y="4076944"/>
            <a:ext cx="4094017" cy="1679620"/>
          </a:xfrm>
        </p:spPr>
        <p:txBody>
          <a:bodyPr vert="horz" lIns="91440" tIns="45720" rIns="91440" bIns="45720" rtlCol="0" anchor="t">
            <a:normAutofit/>
          </a:bodyPr>
          <a:lstStyle/>
          <a:p>
            <a:pPr marL="0" indent="0" algn="ctr">
              <a:buNone/>
            </a:pPr>
            <a:r>
              <a:rPr lang="en-US" sz="2100" kern="1200" cap="none">
                <a:solidFill>
                  <a:srgbClr val="000000"/>
                </a:solidFill>
                <a:effectLst/>
                <a:latin typeface="+mn-lt"/>
                <a:ea typeface="+mn-ea"/>
                <a:cs typeface="+mn-cs"/>
              </a:rPr>
              <a:t>I used this code to check the dataset for any nulls values.</a:t>
            </a:r>
          </a:p>
        </p:txBody>
      </p:sp>
      <p:pic>
        <p:nvPicPr>
          <p:cNvPr id="4" name="Picture 3">
            <a:extLst>
              <a:ext uri="{FF2B5EF4-FFF2-40B4-BE49-F238E27FC236}">
                <a16:creationId xmlns:a16="http://schemas.microsoft.com/office/drawing/2014/main" id="{D0762BC8-EBC2-E8D5-4990-89F81BEC67A6}"/>
              </a:ext>
            </a:extLst>
          </p:cNvPr>
          <p:cNvPicPr>
            <a:picLocks noChangeAspect="1"/>
          </p:cNvPicPr>
          <p:nvPr/>
        </p:nvPicPr>
        <p:blipFill>
          <a:blip r:embed="rId7"/>
          <a:stretch>
            <a:fillRect/>
          </a:stretch>
        </p:blipFill>
        <p:spPr>
          <a:xfrm>
            <a:off x="5418668" y="1947377"/>
            <a:ext cx="5469466" cy="2963242"/>
          </a:xfrm>
          <a:prstGeom prst="rect">
            <a:avLst/>
          </a:prstGeom>
          <a:ln w="57150" cmpd="thickThin">
            <a:solidFill>
              <a:srgbClr val="7F7F7F"/>
            </a:solidFill>
            <a:miter lim="800000"/>
          </a:ln>
        </p:spPr>
      </p:pic>
    </p:spTree>
    <p:extLst>
      <p:ext uri="{BB962C8B-B14F-4D97-AF65-F5344CB8AC3E}">
        <p14:creationId xmlns:p14="http://schemas.microsoft.com/office/powerpoint/2010/main" val="560169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48" name="Rectangle 22">
            <a:extLst>
              <a:ext uri="{FF2B5EF4-FFF2-40B4-BE49-F238E27FC236}">
                <a16:creationId xmlns:a16="http://schemas.microsoft.com/office/drawing/2014/main" id="{6A9BC876-571A-45A6-93A3-FB2839CE6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24">
            <a:extLst>
              <a:ext uri="{FF2B5EF4-FFF2-40B4-BE49-F238E27FC236}">
                <a16:creationId xmlns:a16="http://schemas.microsoft.com/office/drawing/2014/main" id="{F484B2EA-E61C-489C-A595-160191247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6" name="Picture 25">
              <a:extLst>
                <a:ext uri="{FF2B5EF4-FFF2-40B4-BE49-F238E27FC236}">
                  <a16:creationId xmlns:a16="http://schemas.microsoft.com/office/drawing/2014/main" id="{9E987F02-C120-4654-AD1E-98AF4B643EF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7" name="Rectangle 26">
              <a:extLst>
                <a:ext uri="{FF2B5EF4-FFF2-40B4-BE49-F238E27FC236}">
                  <a16:creationId xmlns:a16="http://schemas.microsoft.com/office/drawing/2014/main" id="{64E470B5-B546-4390-9A0D-408D49895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8" name="Picture 27">
              <a:extLst>
                <a:ext uri="{FF2B5EF4-FFF2-40B4-BE49-F238E27FC236}">
                  <a16:creationId xmlns:a16="http://schemas.microsoft.com/office/drawing/2014/main" id="{D061B9CE-C400-4868-9385-01A0BBB98C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9" name="Picture 28">
              <a:extLst>
                <a:ext uri="{FF2B5EF4-FFF2-40B4-BE49-F238E27FC236}">
                  <a16:creationId xmlns:a16="http://schemas.microsoft.com/office/drawing/2014/main" id="{40C49D50-A49B-4F80-81C4-05BBCF4B5A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271A404-3352-72AE-2E90-92164D974AA8}"/>
              </a:ext>
            </a:extLst>
          </p:cNvPr>
          <p:cNvSpPr>
            <a:spLocks noGrp="1"/>
          </p:cNvSpPr>
          <p:nvPr>
            <p:ph type="title"/>
          </p:nvPr>
        </p:nvSpPr>
        <p:spPr>
          <a:xfrm>
            <a:off x="1167385" y="966408"/>
            <a:ext cx="4737105" cy="1303867"/>
          </a:xfrm>
        </p:spPr>
        <p:txBody>
          <a:bodyPr>
            <a:normAutofit fontScale="90000"/>
          </a:bodyPr>
          <a:lstStyle/>
          <a:p>
            <a:r>
              <a:rPr lang="en-SG"/>
              <a:t>Checking for outliers</a:t>
            </a:r>
            <a:endParaRPr lang="en-SG" dirty="0"/>
          </a:p>
        </p:txBody>
      </p:sp>
      <p:cxnSp>
        <p:nvCxnSpPr>
          <p:cNvPr id="50" name="Straight Connector 30">
            <a:extLst>
              <a:ext uri="{FF2B5EF4-FFF2-40B4-BE49-F238E27FC236}">
                <a16:creationId xmlns:a16="http://schemas.microsoft.com/office/drawing/2014/main" id="{1124B3AE-D38B-4A63-B422-F9792E745B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Content Placeholder 8">
            <a:extLst>
              <a:ext uri="{FF2B5EF4-FFF2-40B4-BE49-F238E27FC236}">
                <a16:creationId xmlns:a16="http://schemas.microsoft.com/office/drawing/2014/main" id="{043FF294-5655-E5AE-FE3C-7CBA9167EB85}"/>
              </a:ext>
            </a:extLst>
          </p:cNvPr>
          <p:cNvSpPr>
            <a:spLocks noGrp="1"/>
          </p:cNvSpPr>
          <p:nvPr>
            <p:ph idx="1"/>
          </p:nvPr>
        </p:nvSpPr>
        <p:spPr>
          <a:xfrm>
            <a:off x="1167385" y="2556932"/>
            <a:ext cx="4231929" cy="3318936"/>
          </a:xfrm>
        </p:spPr>
        <p:txBody>
          <a:bodyPr>
            <a:normAutofit/>
          </a:bodyPr>
          <a:lstStyle/>
          <a:p>
            <a:r>
              <a:rPr lang="en-US"/>
              <a:t>I plotted boxplots to check for outliers.</a:t>
            </a:r>
          </a:p>
          <a:p>
            <a:endParaRPr lang="en-US"/>
          </a:p>
          <a:p>
            <a:r>
              <a:rPr lang="en-US"/>
              <a:t>I then removed the outliers by deciding a range of Q3+1.5*IQR and removing any data about that threshold</a:t>
            </a:r>
            <a:endParaRPr lang="en-US" dirty="0"/>
          </a:p>
        </p:txBody>
      </p:sp>
      <p:pic>
        <p:nvPicPr>
          <p:cNvPr id="6" name="Picture 5">
            <a:extLst>
              <a:ext uri="{FF2B5EF4-FFF2-40B4-BE49-F238E27FC236}">
                <a16:creationId xmlns:a16="http://schemas.microsoft.com/office/drawing/2014/main" id="{0604D489-5946-4BB6-D83C-9F7DFB386D6F}"/>
              </a:ext>
            </a:extLst>
          </p:cNvPr>
          <p:cNvPicPr>
            <a:picLocks noChangeAspect="1"/>
          </p:cNvPicPr>
          <p:nvPr/>
        </p:nvPicPr>
        <p:blipFill>
          <a:blip r:embed="rId6"/>
          <a:stretch>
            <a:fillRect/>
          </a:stretch>
        </p:blipFill>
        <p:spPr>
          <a:xfrm>
            <a:off x="6031852" y="1363132"/>
            <a:ext cx="5185143" cy="3137010"/>
          </a:xfrm>
          <a:prstGeom prst="rect">
            <a:avLst/>
          </a:prstGeom>
          <a:ln w="57150" cmpd="thickThin">
            <a:noFill/>
            <a:miter lim="800000"/>
          </a:ln>
        </p:spPr>
      </p:pic>
      <p:pic>
        <p:nvPicPr>
          <p:cNvPr id="8" name="Picture 7">
            <a:extLst>
              <a:ext uri="{FF2B5EF4-FFF2-40B4-BE49-F238E27FC236}">
                <a16:creationId xmlns:a16="http://schemas.microsoft.com/office/drawing/2014/main" id="{45BB1204-6BE4-F331-5A10-4A21F7BE925E}"/>
              </a:ext>
            </a:extLst>
          </p:cNvPr>
          <p:cNvPicPr>
            <a:picLocks noChangeAspect="1"/>
          </p:cNvPicPr>
          <p:nvPr/>
        </p:nvPicPr>
        <p:blipFill>
          <a:blip r:embed="rId7"/>
          <a:stretch>
            <a:fillRect/>
          </a:stretch>
        </p:blipFill>
        <p:spPr>
          <a:xfrm>
            <a:off x="6031852" y="4728742"/>
            <a:ext cx="5472341" cy="766126"/>
          </a:xfrm>
          <a:prstGeom prst="rect">
            <a:avLst/>
          </a:prstGeom>
          <a:ln w="57150" cmpd="thickThin">
            <a:noFill/>
            <a:miter lim="800000"/>
          </a:ln>
        </p:spPr>
      </p:pic>
    </p:spTree>
    <p:extLst>
      <p:ext uri="{BB962C8B-B14F-4D97-AF65-F5344CB8AC3E}">
        <p14:creationId xmlns:p14="http://schemas.microsoft.com/office/powerpoint/2010/main" val="3025401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11">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4" name="Rectangle 13">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2" name="Title 1">
            <a:extLst>
              <a:ext uri="{FF2B5EF4-FFF2-40B4-BE49-F238E27FC236}">
                <a16:creationId xmlns:a16="http://schemas.microsoft.com/office/drawing/2014/main" id="{8D8BB866-E7CA-FC54-DE3F-CA8C40BAD518}"/>
              </a:ext>
            </a:extLst>
          </p:cNvPr>
          <p:cNvSpPr>
            <a:spLocks noGrp="1"/>
          </p:cNvSpPr>
          <p:nvPr>
            <p:ph type="title"/>
          </p:nvPr>
        </p:nvSpPr>
        <p:spPr>
          <a:xfrm>
            <a:off x="929140" y="1441428"/>
            <a:ext cx="2835464" cy="786205"/>
          </a:xfrm>
        </p:spPr>
        <p:txBody>
          <a:bodyPr anchor="b">
            <a:normAutofit/>
          </a:bodyPr>
          <a:lstStyle/>
          <a:p>
            <a:r>
              <a:rPr lang="en-SG" sz="3200" dirty="0">
                <a:solidFill>
                  <a:srgbClr val="262626"/>
                </a:solidFill>
              </a:rPr>
              <a:t>Histograms</a:t>
            </a:r>
          </a:p>
        </p:txBody>
      </p:sp>
      <p:sp>
        <p:nvSpPr>
          <p:cNvPr id="35" name="Content Placeholder 8">
            <a:extLst>
              <a:ext uri="{FF2B5EF4-FFF2-40B4-BE49-F238E27FC236}">
                <a16:creationId xmlns:a16="http://schemas.microsoft.com/office/drawing/2014/main" id="{EDA23654-4F89-C36C-A708-CF45000766CC}"/>
              </a:ext>
            </a:extLst>
          </p:cNvPr>
          <p:cNvSpPr>
            <a:spLocks noGrp="1"/>
          </p:cNvSpPr>
          <p:nvPr>
            <p:ph idx="1"/>
          </p:nvPr>
        </p:nvSpPr>
        <p:spPr>
          <a:xfrm>
            <a:off x="929140" y="2719871"/>
            <a:ext cx="2835464" cy="2696700"/>
          </a:xfrm>
        </p:spPr>
        <p:txBody>
          <a:bodyPr>
            <a:normAutofit/>
          </a:bodyPr>
          <a:lstStyle/>
          <a:p>
            <a:r>
              <a:rPr lang="en-US" sz="2000" dirty="0">
                <a:solidFill>
                  <a:srgbClr val="262626"/>
                </a:solidFill>
              </a:rPr>
              <a:t>I also plotted histograms and count plot, just to get a better understanding of the distribution of the data.</a:t>
            </a:r>
          </a:p>
        </p:txBody>
      </p:sp>
      <p:sp useBgFill="1">
        <p:nvSpPr>
          <p:cNvPr id="36" name="Rectangle 17">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0AA1B99-2BCC-DE76-813E-1BA44A8D93DD}"/>
              </a:ext>
            </a:extLst>
          </p:cNvPr>
          <p:cNvPicPr>
            <a:picLocks noChangeAspect="1"/>
          </p:cNvPicPr>
          <p:nvPr/>
        </p:nvPicPr>
        <p:blipFill>
          <a:blip r:embed="rId3"/>
          <a:stretch>
            <a:fillRect/>
          </a:stretch>
        </p:blipFill>
        <p:spPr>
          <a:xfrm>
            <a:off x="5435910" y="1314898"/>
            <a:ext cx="6098041" cy="4177156"/>
          </a:xfrm>
          <a:prstGeom prst="rect">
            <a:avLst/>
          </a:prstGeom>
        </p:spPr>
      </p:pic>
    </p:spTree>
    <p:extLst>
      <p:ext uri="{BB962C8B-B14F-4D97-AF65-F5344CB8AC3E}">
        <p14:creationId xmlns:p14="http://schemas.microsoft.com/office/powerpoint/2010/main" val="2211619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13">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47" name="Rectangle 15">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7">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2" name="Title 1">
            <a:extLst>
              <a:ext uri="{FF2B5EF4-FFF2-40B4-BE49-F238E27FC236}">
                <a16:creationId xmlns:a16="http://schemas.microsoft.com/office/drawing/2014/main" id="{4A6B6DDB-6338-3128-36F2-9A03BABA08CA}"/>
              </a:ext>
            </a:extLst>
          </p:cNvPr>
          <p:cNvSpPr>
            <a:spLocks noGrp="1"/>
          </p:cNvSpPr>
          <p:nvPr>
            <p:ph type="title"/>
          </p:nvPr>
        </p:nvSpPr>
        <p:spPr>
          <a:xfrm>
            <a:off x="929140" y="972766"/>
            <a:ext cx="2835464" cy="1254868"/>
          </a:xfrm>
        </p:spPr>
        <p:txBody>
          <a:bodyPr anchor="b">
            <a:normAutofit/>
          </a:bodyPr>
          <a:lstStyle/>
          <a:p>
            <a:r>
              <a:rPr lang="en-SG" sz="2800">
                <a:solidFill>
                  <a:srgbClr val="262626"/>
                </a:solidFill>
              </a:rPr>
              <a:t>Correlation heatmap</a:t>
            </a:r>
          </a:p>
        </p:txBody>
      </p:sp>
      <p:sp>
        <p:nvSpPr>
          <p:cNvPr id="9" name="Content Placeholder 8">
            <a:extLst>
              <a:ext uri="{FF2B5EF4-FFF2-40B4-BE49-F238E27FC236}">
                <a16:creationId xmlns:a16="http://schemas.microsoft.com/office/drawing/2014/main" id="{F61E70FD-333C-5F6A-8150-6A70C1A993B9}"/>
              </a:ext>
            </a:extLst>
          </p:cNvPr>
          <p:cNvSpPr>
            <a:spLocks noGrp="1"/>
          </p:cNvSpPr>
          <p:nvPr>
            <p:ph idx="1"/>
          </p:nvPr>
        </p:nvSpPr>
        <p:spPr>
          <a:xfrm>
            <a:off x="929141" y="2430471"/>
            <a:ext cx="2835464" cy="3552039"/>
          </a:xfrm>
        </p:spPr>
        <p:txBody>
          <a:bodyPr>
            <a:normAutofit/>
          </a:bodyPr>
          <a:lstStyle/>
          <a:p>
            <a:r>
              <a:rPr lang="en-US" sz="1800">
                <a:solidFill>
                  <a:srgbClr val="262626"/>
                </a:solidFill>
              </a:rPr>
              <a:t>This is a correlation heatmap that I used to see the correlation between features.</a:t>
            </a:r>
          </a:p>
          <a:p>
            <a:r>
              <a:rPr lang="en-US" sz="1800">
                <a:solidFill>
                  <a:srgbClr val="262626"/>
                </a:solidFill>
              </a:rPr>
              <a:t>I did not remove any features since there was not any highly correlated features in the dataset</a:t>
            </a:r>
          </a:p>
        </p:txBody>
      </p:sp>
      <p:sp useBgFill="1">
        <p:nvSpPr>
          <p:cNvPr id="49" name="Rectangle 19">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F78C744-347B-424A-7879-3A63D4997D8D}"/>
              </a:ext>
            </a:extLst>
          </p:cNvPr>
          <p:cNvPicPr>
            <a:picLocks noChangeAspect="1"/>
          </p:cNvPicPr>
          <p:nvPr/>
        </p:nvPicPr>
        <p:blipFill>
          <a:blip r:embed="rId3"/>
          <a:stretch>
            <a:fillRect/>
          </a:stretch>
        </p:blipFill>
        <p:spPr>
          <a:xfrm>
            <a:off x="5435910" y="1124334"/>
            <a:ext cx="6098041" cy="4558285"/>
          </a:xfrm>
          <a:prstGeom prst="rect">
            <a:avLst/>
          </a:prstGeom>
        </p:spPr>
      </p:pic>
    </p:spTree>
    <p:extLst>
      <p:ext uri="{BB962C8B-B14F-4D97-AF65-F5344CB8AC3E}">
        <p14:creationId xmlns:p14="http://schemas.microsoft.com/office/powerpoint/2010/main" val="100093530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87</TotalTime>
  <Words>811</Words>
  <Application>Microsoft Office PowerPoint</Application>
  <PresentationFormat>Widescreen</PresentationFormat>
  <Paragraphs>65</Paragraphs>
  <Slides>27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Garamond</vt:lpstr>
      <vt:lpstr>Organic</vt:lpstr>
      <vt:lpstr>Customer Dataset</vt:lpstr>
      <vt:lpstr>Objective</vt:lpstr>
      <vt:lpstr>PowerPoint Presentation</vt:lpstr>
      <vt:lpstr>Removing any duplicates</vt:lpstr>
      <vt:lpstr>Printing Data Information</vt:lpstr>
      <vt:lpstr>Checking for Nulls</vt:lpstr>
      <vt:lpstr>Checking for outliers</vt:lpstr>
      <vt:lpstr>Histograms</vt:lpstr>
      <vt:lpstr>Correlation heatmap</vt:lpstr>
      <vt:lpstr>PowerPoint Presentation</vt:lpstr>
      <vt:lpstr>Gender</vt:lpstr>
      <vt:lpstr>Age</vt:lpstr>
      <vt:lpstr>Income</vt:lpstr>
      <vt:lpstr>How Much They Spend</vt:lpstr>
      <vt:lpstr>Dimensional Reduction(PCA)</vt:lpstr>
      <vt:lpstr>Determine PCs to keep</vt:lpstr>
      <vt:lpstr>Models</vt:lpstr>
      <vt:lpstr>Models</vt:lpstr>
      <vt:lpstr>Finding Optimal Number of Clusters</vt:lpstr>
      <vt:lpstr>Finding Optimal Number of Clusters</vt:lpstr>
      <vt:lpstr>Optimizing Hyperparameters</vt:lpstr>
      <vt:lpstr>KMeans Clustering Model</vt:lpstr>
      <vt:lpstr>Anomaly Detection</vt:lpstr>
      <vt:lpstr>After Removing Anomalies</vt:lpstr>
      <vt:lpstr>Evaluation</vt:lpstr>
      <vt:lpstr>Evaluation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Dataset</dc:title>
  <dc:creator>Denzel See</dc:creator>
  <cp:lastModifiedBy>Denzel See</cp:lastModifiedBy>
  <cp:revision>2</cp:revision>
  <dcterms:created xsi:type="dcterms:W3CDTF">2023-08-08T14:00:40Z</dcterms:created>
  <dcterms:modified xsi:type="dcterms:W3CDTF">2023-08-10T16:08:55Z</dcterms:modified>
</cp:coreProperties>
</file>